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notesMasterIdLst>
    <p:notesMasterId r:id="rId33"/>
  </p:notesMasterIdLst>
  <p:sldIdLst>
    <p:sldId id="258" r:id="rId2"/>
    <p:sldId id="281" r:id="rId3"/>
    <p:sldId id="309" r:id="rId4"/>
    <p:sldId id="310" r:id="rId5"/>
    <p:sldId id="315" r:id="rId6"/>
    <p:sldId id="314" r:id="rId7"/>
    <p:sldId id="301" r:id="rId8"/>
    <p:sldId id="298" r:id="rId9"/>
    <p:sldId id="282" r:id="rId10"/>
    <p:sldId id="271" r:id="rId11"/>
    <p:sldId id="283" r:id="rId12"/>
    <p:sldId id="269" r:id="rId13"/>
    <p:sldId id="270" r:id="rId14"/>
    <p:sldId id="274" r:id="rId15"/>
    <p:sldId id="317" r:id="rId16"/>
    <p:sldId id="263" r:id="rId17"/>
    <p:sldId id="313" r:id="rId18"/>
    <p:sldId id="312" r:id="rId19"/>
    <p:sldId id="308" r:id="rId20"/>
    <p:sldId id="285" r:id="rId21"/>
    <p:sldId id="286" r:id="rId22"/>
    <p:sldId id="288" r:id="rId23"/>
    <p:sldId id="289" r:id="rId24"/>
    <p:sldId id="291" r:id="rId25"/>
    <p:sldId id="316" r:id="rId26"/>
    <p:sldId id="292" r:id="rId27"/>
    <p:sldId id="293" r:id="rId28"/>
    <p:sldId id="294" r:id="rId29"/>
    <p:sldId id="295" r:id="rId30"/>
    <p:sldId id="296" r:id="rId31"/>
    <p:sldId id="297" r:id="rId32"/>
  </p:sldIdLst>
  <p:sldSz cx="12192000" cy="6858000"/>
  <p:notesSz cx="6858000" cy="9144000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6F9B"/>
    <a:srgbClr val="110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F04D8-9EAC-AA49-97AF-5D9213FC1ABC}" v="42" dt="2025-04-16T13:56:49.0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2"/>
    <p:restoredTop sz="94816"/>
  </p:normalViewPr>
  <p:slideViewPr>
    <p:cSldViewPr>
      <p:cViewPr varScale="1">
        <p:scale>
          <a:sx n="150" d="100"/>
          <a:sy n="150" d="100"/>
        </p:scale>
        <p:origin x="424" y="1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-4042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lesinger, Sebastian" userId="d814e6c9-e9fb-4b77-84f7-ccd8aa3529bb" providerId="ADAL" clId="{ACA2E0E1-3DF9-4C43-B350-74948EABAB94}"/>
    <pc:docChg chg="undo custSel addSld modSld">
      <pc:chgData name="Schlesinger, Sebastian" userId="d814e6c9-e9fb-4b77-84f7-ccd8aa3529bb" providerId="ADAL" clId="{ACA2E0E1-3DF9-4C43-B350-74948EABAB94}" dt="2024-04-18T14:02:46.930" v="726" actId="20577"/>
      <pc:docMkLst>
        <pc:docMk/>
      </pc:docMkLst>
      <pc:sldChg chg="modSp modAnim">
        <pc:chgData name="Schlesinger, Sebastian" userId="d814e6c9-e9fb-4b77-84f7-ccd8aa3529bb" providerId="ADAL" clId="{ACA2E0E1-3DF9-4C43-B350-74948EABAB94}" dt="2024-04-17T16:07:43.611" v="597" actId="108"/>
        <pc:sldMkLst>
          <pc:docMk/>
          <pc:sldMk cId="652005814" sldId="282"/>
        </pc:sldMkLst>
      </pc:sldChg>
      <pc:sldChg chg="addSp modSp mod">
        <pc:chgData name="Schlesinger, Sebastian" userId="d814e6c9-e9fb-4b77-84f7-ccd8aa3529bb" providerId="ADAL" clId="{ACA2E0E1-3DF9-4C43-B350-74948EABAB94}" dt="2024-04-17T16:04:25.602" v="284" actId="1076"/>
        <pc:sldMkLst>
          <pc:docMk/>
          <pc:sldMk cId="1617404932" sldId="293"/>
        </pc:sldMkLst>
      </pc:sldChg>
      <pc:sldChg chg="modSp">
        <pc:chgData name="Schlesinger, Sebastian" userId="d814e6c9-e9fb-4b77-84f7-ccd8aa3529bb" providerId="ADAL" clId="{ACA2E0E1-3DF9-4C43-B350-74948EABAB94}" dt="2024-04-17T16:05:45.697" v="306" actId="20577"/>
        <pc:sldMkLst>
          <pc:docMk/>
          <pc:sldMk cId="631821733" sldId="298"/>
        </pc:sldMkLst>
      </pc:sldChg>
      <pc:sldChg chg="modSp mod">
        <pc:chgData name="Schlesinger, Sebastian" userId="d814e6c9-e9fb-4b77-84f7-ccd8aa3529bb" providerId="ADAL" clId="{ACA2E0E1-3DF9-4C43-B350-74948EABAB94}" dt="2024-04-13T09:49:08.639" v="21" actId="20577"/>
        <pc:sldMkLst>
          <pc:docMk/>
          <pc:sldMk cId="843381654" sldId="310"/>
        </pc:sldMkLst>
      </pc:sldChg>
      <pc:sldChg chg="modSp modAnim">
        <pc:chgData name="Schlesinger, Sebastian" userId="d814e6c9-e9fb-4b77-84f7-ccd8aa3529bb" providerId="ADAL" clId="{ACA2E0E1-3DF9-4C43-B350-74948EABAB94}" dt="2024-04-18T14:02:46.930" v="726" actId="20577"/>
        <pc:sldMkLst>
          <pc:docMk/>
          <pc:sldMk cId="52164007" sldId="315"/>
        </pc:sldMkLst>
      </pc:sldChg>
      <pc:sldChg chg="addSp delSp modSp new mod">
        <pc:chgData name="Schlesinger, Sebastian" userId="d814e6c9-e9fb-4b77-84f7-ccd8aa3529bb" providerId="ADAL" clId="{ACA2E0E1-3DF9-4C43-B350-74948EABAB94}" dt="2024-04-17T16:04:54.104" v="305" actId="1076"/>
        <pc:sldMkLst>
          <pc:docMk/>
          <pc:sldMk cId="967649846" sldId="316"/>
        </pc:sldMkLst>
      </pc:sldChg>
      <pc:sldChg chg="addSp delSp modSp new mod">
        <pc:chgData name="Schlesinger, Sebastian" userId="d814e6c9-e9fb-4b77-84f7-ccd8aa3529bb" providerId="ADAL" clId="{ACA2E0E1-3DF9-4C43-B350-74948EABAB94}" dt="2024-04-17T20:15:30.369" v="695" actId="1076"/>
        <pc:sldMkLst>
          <pc:docMk/>
          <pc:sldMk cId="238881625" sldId="317"/>
        </pc:sldMkLst>
      </pc:sldChg>
    </pc:docChg>
  </pc:docChgLst>
  <pc:docChgLst>
    <pc:chgData name="Schlesinger, Sebastian" userId="d814e6c9-e9fb-4b77-84f7-ccd8aa3529bb" providerId="ADAL" clId="{6BDF04D8-9EAC-AA49-97AF-5D9213FC1ABC}"/>
    <pc:docChg chg="modSld">
      <pc:chgData name="Schlesinger, Sebastian" userId="d814e6c9-e9fb-4b77-84f7-ccd8aa3529bb" providerId="ADAL" clId="{6BDF04D8-9EAC-AA49-97AF-5D9213FC1ABC}" dt="2025-04-16T13:56:49.056" v="84" actId="20577"/>
      <pc:docMkLst>
        <pc:docMk/>
      </pc:docMkLst>
      <pc:sldChg chg="modSp mod">
        <pc:chgData name="Schlesinger, Sebastian" userId="d814e6c9-e9fb-4b77-84f7-ccd8aa3529bb" providerId="ADAL" clId="{6BDF04D8-9EAC-AA49-97AF-5D9213FC1ABC}" dt="2025-04-16T13:47:59.751" v="42" actId="20577"/>
        <pc:sldMkLst>
          <pc:docMk/>
          <pc:sldMk cId="0" sldId="258"/>
        </pc:sldMkLst>
        <pc:spChg chg="mod">
          <ac:chgData name="Schlesinger, Sebastian" userId="d814e6c9-e9fb-4b77-84f7-ccd8aa3529bb" providerId="ADAL" clId="{6BDF04D8-9EAC-AA49-97AF-5D9213FC1ABC}" dt="2025-04-16T13:47:59.751" v="42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Schlesinger, Sebastian" userId="d814e6c9-e9fb-4b77-84f7-ccd8aa3529bb" providerId="ADAL" clId="{6BDF04D8-9EAC-AA49-97AF-5D9213FC1ABC}" dt="2025-04-16T13:56:49.056" v="84" actId="20577"/>
        <pc:sldMkLst>
          <pc:docMk/>
          <pc:sldMk cId="52164007" sldId="315"/>
        </pc:sldMkLst>
        <pc:spChg chg="mod">
          <ac:chgData name="Schlesinger, Sebastian" userId="d814e6c9-e9fb-4b77-84f7-ccd8aa3529bb" providerId="ADAL" clId="{6BDF04D8-9EAC-AA49-97AF-5D9213FC1ABC}" dt="2025-04-16T13:56:49.056" v="84" actId="20577"/>
          <ac:spMkLst>
            <pc:docMk/>
            <pc:sldMk cId="52164007" sldId="315"/>
            <ac:spMk id="7" creationId="{00000000-0000-0000-0000-000000000000}"/>
          </ac:spMkLst>
        </pc:spChg>
      </pc:sldChg>
    </pc:docChg>
  </pc:docChgLst>
  <pc:docChgLst>
    <pc:chgData name="Schlesinger, Sebastian" userId="d814e6c9-e9fb-4b77-84f7-ccd8aa3529bb" providerId="ADAL" clId="{B1138F5F-7109-442D-84B6-49C0966F4859}"/>
    <pc:docChg chg="delSld modSld">
      <pc:chgData name="Schlesinger, Sebastian" userId="d814e6c9-e9fb-4b77-84f7-ccd8aa3529bb" providerId="ADAL" clId="{B1138F5F-7109-442D-84B6-49C0966F4859}" dt="2023-05-26T08:49:46.640" v="270" actId="20577"/>
      <pc:docMkLst>
        <pc:docMk/>
      </pc:docMkLst>
      <pc:sldChg chg="del">
        <pc:chgData name="Schlesinger, Sebastian" userId="d814e6c9-e9fb-4b77-84f7-ccd8aa3529bb" providerId="ADAL" clId="{B1138F5F-7109-442D-84B6-49C0966F4859}" dt="2023-05-24T08:50:37.056" v="222" actId="47"/>
        <pc:sldMkLst>
          <pc:docMk/>
          <pc:sldMk cId="574210530" sldId="305"/>
        </pc:sldMkLst>
      </pc:sldChg>
      <pc:sldChg chg="modSp modAnim">
        <pc:chgData name="Schlesinger, Sebastian" userId="d814e6c9-e9fb-4b77-84f7-ccd8aa3529bb" providerId="ADAL" clId="{B1138F5F-7109-442D-84B6-49C0966F4859}" dt="2023-05-26T08:49:46.640" v="270" actId="20577"/>
        <pc:sldMkLst>
          <pc:docMk/>
          <pc:sldMk cId="52164007" sldId="315"/>
        </pc:sldMkLst>
      </pc:sldChg>
      <pc:sldChg chg="del">
        <pc:chgData name="Schlesinger, Sebastian" userId="d814e6c9-e9fb-4b77-84f7-ccd8aa3529bb" providerId="ADAL" clId="{B1138F5F-7109-442D-84B6-49C0966F4859}" dt="2023-05-24T08:50:35.006" v="221" actId="47"/>
        <pc:sldMkLst>
          <pc:docMk/>
          <pc:sldMk cId="1701099427" sldId="316"/>
        </pc:sldMkLst>
      </pc:sldChg>
    </pc:docChg>
  </pc:docChgLst>
  <pc:docChgLst>
    <pc:chgData name="Schlesinger, Sebastian" userId="d814e6c9-e9fb-4b77-84f7-ccd8aa3529bb" providerId="ADAL" clId="{BD3D4D5F-4973-4068-BE06-A270D3AFEE76}"/>
    <pc:docChg chg="custSel addSld delSld modSld modMainMaster">
      <pc:chgData name="Schlesinger, Sebastian" userId="d814e6c9-e9fb-4b77-84f7-ccd8aa3529bb" providerId="ADAL" clId="{BD3D4D5F-4973-4068-BE06-A270D3AFEE76}" dt="2023-05-05T10:52:10.524" v="1591" actId="1076"/>
      <pc:docMkLst>
        <pc:docMk/>
      </pc:docMkLst>
      <pc:sldChg chg="modSp mod">
        <pc:chgData name="Schlesinger, Sebastian" userId="d814e6c9-e9fb-4b77-84f7-ccd8aa3529bb" providerId="ADAL" clId="{BD3D4D5F-4973-4068-BE06-A270D3AFEE76}" dt="2023-04-16T12:57:15.865" v="197" actId="20577"/>
        <pc:sldMkLst>
          <pc:docMk/>
          <pc:sldMk cId="0" sldId="258"/>
        </pc:sldMkLst>
      </pc:sldChg>
      <pc:sldChg chg="modSp mod">
        <pc:chgData name="Schlesinger, Sebastian" userId="d814e6c9-e9fb-4b77-84f7-ccd8aa3529bb" providerId="ADAL" clId="{BD3D4D5F-4973-4068-BE06-A270D3AFEE76}" dt="2023-04-16T18:49:20.912" v="1484" actId="20577"/>
        <pc:sldMkLst>
          <pc:docMk/>
          <pc:sldMk cId="0" sldId="263"/>
        </pc:sldMkLst>
      </pc:sldChg>
      <pc:sldChg chg="del">
        <pc:chgData name="Schlesinger, Sebastian" userId="d814e6c9-e9fb-4b77-84f7-ccd8aa3529bb" providerId="ADAL" clId="{BD3D4D5F-4973-4068-BE06-A270D3AFEE76}" dt="2023-05-05T10:50:00.634" v="1578" actId="47"/>
        <pc:sldMkLst>
          <pc:docMk/>
          <pc:sldMk cId="0" sldId="272"/>
        </pc:sldMkLst>
      </pc:sldChg>
      <pc:sldChg chg="modSp mod">
        <pc:chgData name="Schlesinger, Sebastian" userId="d814e6c9-e9fb-4b77-84f7-ccd8aa3529bb" providerId="ADAL" clId="{BD3D4D5F-4973-4068-BE06-A270D3AFEE76}" dt="2023-05-05T10:50:07.163" v="1589" actId="20577"/>
        <pc:sldMkLst>
          <pc:docMk/>
          <pc:sldMk cId="0" sldId="274"/>
        </pc:sldMkLst>
      </pc:sldChg>
      <pc:sldChg chg="modSp modAnim">
        <pc:chgData name="Schlesinger, Sebastian" userId="d814e6c9-e9fb-4b77-84f7-ccd8aa3529bb" providerId="ADAL" clId="{BD3D4D5F-4973-4068-BE06-A270D3AFEE76}" dt="2023-05-05T10:49:50.619" v="1577" actId="20577"/>
        <pc:sldMkLst>
          <pc:docMk/>
          <pc:sldMk cId="652005814" sldId="282"/>
        </pc:sldMkLst>
      </pc:sldChg>
      <pc:sldChg chg="modSp mod">
        <pc:chgData name="Schlesinger, Sebastian" userId="d814e6c9-e9fb-4b77-84f7-ccd8aa3529bb" providerId="ADAL" clId="{BD3D4D5F-4973-4068-BE06-A270D3AFEE76}" dt="2023-04-16T18:50:53.756" v="1488" actId="1076"/>
        <pc:sldMkLst>
          <pc:docMk/>
          <pc:sldMk cId="2312182156" sldId="296"/>
        </pc:sldMkLst>
      </pc:sldChg>
      <pc:sldChg chg="modSp mod">
        <pc:chgData name="Schlesinger, Sebastian" userId="d814e6c9-e9fb-4b77-84f7-ccd8aa3529bb" providerId="ADAL" clId="{BD3D4D5F-4973-4068-BE06-A270D3AFEE76}" dt="2023-04-16T18:51:04.446" v="1489" actId="1076"/>
        <pc:sldMkLst>
          <pc:docMk/>
          <pc:sldMk cId="303634991" sldId="297"/>
        </pc:sldMkLst>
      </pc:sldChg>
      <pc:sldChg chg="del">
        <pc:chgData name="Schlesinger, Sebastian" userId="d814e6c9-e9fb-4b77-84f7-ccd8aa3529bb" providerId="ADAL" clId="{BD3D4D5F-4973-4068-BE06-A270D3AFEE76}" dt="2023-04-16T18:48:11.090" v="1482" actId="47"/>
        <pc:sldMkLst>
          <pc:docMk/>
          <pc:sldMk cId="3635161315" sldId="300"/>
        </pc:sldMkLst>
      </pc:sldChg>
      <pc:sldChg chg="del">
        <pc:chgData name="Schlesinger, Sebastian" userId="d814e6c9-e9fb-4b77-84f7-ccd8aa3529bb" providerId="ADAL" clId="{BD3D4D5F-4973-4068-BE06-A270D3AFEE76}" dt="2023-04-18T11:48:31.266" v="1531" actId="47"/>
        <pc:sldMkLst>
          <pc:docMk/>
          <pc:sldMk cId="1216545913" sldId="304"/>
        </pc:sldMkLst>
      </pc:sldChg>
      <pc:sldChg chg="modSp mod modAnim">
        <pc:chgData name="Schlesinger, Sebastian" userId="d814e6c9-e9fb-4b77-84f7-ccd8aa3529bb" providerId="ADAL" clId="{BD3D4D5F-4973-4068-BE06-A270D3AFEE76}" dt="2023-04-18T11:52:20.876" v="1542" actId="6549"/>
        <pc:sldMkLst>
          <pc:docMk/>
          <pc:sldMk cId="574210530" sldId="305"/>
        </pc:sldMkLst>
      </pc:sldChg>
      <pc:sldChg chg="modSp mod">
        <pc:chgData name="Schlesinger, Sebastian" userId="d814e6c9-e9fb-4b77-84f7-ccd8aa3529bb" providerId="ADAL" clId="{BD3D4D5F-4973-4068-BE06-A270D3AFEE76}" dt="2023-04-16T13:03:20.986" v="312" actId="20577"/>
        <pc:sldMkLst>
          <pc:docMk/>
          <pc:sldMk cId="843381654" sldId="310"/>
        </pc:sldMkLst>
      </pc:sldChg>
      <pc:sldChg chg="modSp mod">
        <pc:chgData name="Schlesinger, Sebastian" userId="d814e6c9-e9fb-4b77-84f7-ccd8aa3529bb" providerId="ADAL" clId="{BD3D4D5F-4973-4068-BE06-A270D3AFEE76}" dt="2023-05-05T10:52:10.524" v="1591" actId="1076"/>
        <pc:sldMkLst>
          <pc:docMk/>
          <pc:sldMk cId="3745823738" sldId="312"/>
        </pc:sldMkLst>
      </pc:sldChg>
      <pc:sldChg chg="modSp modAnim">
        <pc:chgData name="Schlesinger, Sebastian" userId="d814e6c9-e9fb-4b77-84f7-ccd8aa3529bb" providerId="ADAL" clId="{BD3D4D5F-4973-4068-BE06-A270D3AFEE76}" dt="2023-04-18T11:47:53.810" v="1530" actId="20577"/>
        <pc:sldMkLst>
          <pc:docMk/>
          <pc:sldMk cId="52164007" sldId="315"/>
        </pc:sldMkLst>
      </pc:sldChg>
      <pc:sldChg chg="modSp add mod modAnim">
        <pc:chgData name="Schlesinger, Sebastian" userId="d814e6c9-e9fb-4b77-84f7-ccd8aa3529bb" providerId="ADAL" clId="{BD3D4D5F-4973-4068-BE06-A270D3AFEE76}" dt="2023-04-16T13:09:22.765" v="1189" actId="20577"/>
        <pc:sldMkLst>
          <pc:docMk/>
          <pc:sldMk cId="1701099427" sldId="316"/>
        </pc:sldMkLst>
      </pc:sldChg>
      <pc:sldChg chg="del">
        <pc:chgData name="Schlesinger, Sebastian" userId="d814e6c9-e9fb-4b77-84f7-ccd8aa3529bb" providerId="ADAL" clId="{BD3D4D5F-4973-4068-BE06-A270D3AFEE76}" dt="2023-04-16T12:57:20.633" v="198" actId="47"/>
        <pc:sldMkLst>
          <pc:docMk/>
          <pc:sldMk cId="2415807346" sldId="318"/>
        </pc:sldMkLst>
      </pc:sldChg>
      <pc:sldMasterChg chg="delSp mod modSldLayout">
        <pc:chgData name="Schlesinger, Sebastian" userId="d814e6c9-e9fb-4b77-84f7-ccd8aa3529bb" providerId="ADAL" clId="{BD3D4D5F-4973-4068-BE06-A270D3AFEE76}" dt="2023-04-16T12:55:35.824" v="48" actId="478"/>
        <pc:sldMasterMkLst>
          <pc:docMk/>
          <pc:sldMasterMk cId="278396722" sldId="2147483847"/>
        </pc:sldMasterMkLst>
        <pc:sldLayoutChg chg="delSp mod">
          <pc:chgData name="Schlesinger, Sebastian" userId="d814e6c9-e9fb-4b77-84f7-ccd8aa3529bb" providerId="ADAL" clId="{BD3D4D5F-4973-4068-BE06-A270D3AFEE76}" dt="2023-04-16T12:55:35.824" v="48" actId="478"/>
          <pc:sldLayoutMkLst>
            <pc:docMk/>
            <pc:sldMasterMk cId="278396722" sldId="2147483847"/>
            <pc:sldLayoutMk cId="1995798791" sldId="2147483848"/>
          </pc:sldLayoutMkLst>
        </pc:sldLayoutChg>
        <pc:sldLayoutChg chg="addSp delSp modSp mod">
          <pc:chgData name="Schlesinger, Sebastian" userId="d814e6c9-e9fb-4b77-84f7-ccd8aa3529bb" providerId="ADAL" clId="{BD3D4D5F-4973-4068-BE06-A270D3AFEE76}" dt="2023-04-16T12:55:11.416" v="11" actId="1076"/>
          <pc:sldLayoutMkLst>
            <pc:docMk/>
            <pc:sldMasterMk cId="278396722" sldId="2147483847"/>
            <pc:sldLayoutMk cId="2405954706" sldId="21474838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fld id="{3447DCE0-51EC-43F4-B945-50D1EC3E23BE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fld id="{6657CC7D-3817-4CEE-80B7-C6B0F619E9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03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52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65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9626" y="1936750"/>
            <a:ext cx="6401332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2397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1281" y="3214688"/>
            <a:ext cx="6401332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192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473257" y="6081105"/>
            <a:ext cx="5358419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899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2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7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67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5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67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4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1995798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pos="994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-40000"/>
          </a:blip>
          <a:srcRect/>
          <a:stretch>
            <a:fillRect/>
          </a:stretch>
        </p:blipFill>
        <p:spPr bwMode="auto">
          <a:xfrm>
            <a:off x="8382032" y="-24"/>
            <a:ext cx="2441661" cy="12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-40000" contrast="37000"/>
          </a:blip>
          <a:srcRect t="5687" r="1646"/>
          <a:stretch>
            <a:fillRect/>
          </a:stretch>
        </p:blipFill>
        <p:spPr bwMode="auto">
          <a:xfrm>
            <a:off x="3905237" y="0"/>
            <a:ext cx="4584404" cy="12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 userDrawn="1"/>
        </p:nvPicPr>
        <p:blipFill>
          <a:blip r:embed="rId4" cstate="print">
            <a:lum bright="-30000"/>
          </a:blip>
          <a:srcRect/>
          <a:stretch>
            <a:fillRect/>
          </a:stretch>
        </p:blipFill>
        <p:spPr bwMode="auto">
          <a:xfrm>
            <a:off x="1809722" y="0"/>
            <a:ext cx="2168849" cy="12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hteck 5"/>
          <p:cNvSpPr/>
          <p:nvPr userDrawn="1"/>
        </p:nvSpPr>
        <p:spPr bwMode="auto">
          <a:xfrm>
            <a:off x="10572783" y="0"/>
            <a:ext cx="1619219" cy="121442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09" tIns="34254" rIns="68509" bIns="342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0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98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0" y="0"/>
            <a:ext cx="1843920" cy="1214446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09" tIns="34254" rIns="68509" bIns="342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0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pic>
        <p:nvPicPr>
          <p:cNvPr id="9" name="Picture 4" descr="pes-logo-600pt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5208" y="224836"/>
            <a:ext cx="1636349" cy="4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240002" y="714352"/>
            <a:ext cx="1362924" cy="34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pPr algn="ctr"/>
            <a:r>
              <a:rPr lang="en-US" sz="674" b="1">
                <a:latin typeface="Calibri" pitchFamily="34" charset="0"/>
              </a:rPr>
              <a:t>Software Engineering </a:t>
            </a:r>
          </a:p>
          <a:p>
            <a:pPr algn="ctr"/>
            <a:r>
              <a:rPr lang="en-US" sz="674" b="1">
                <a:latin typeface="Calibri" pitchFamily="34" charset="0"/>
              </a:rPr>
              <a:t>for Embedded Systems</a:t>
            </a:r>
            <a:endParaRPr lang="de-DE" sz="674" b="1"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775520" y="0"/>
            <a:ext cx="8832981" cy="121442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18" name="Inhaltsplatzhalter 17"/>
          <p:cNvSpPr>
            <a:spLocks noGrp="1"/>
          </p:cNvSpPr>
          <p:nvPr>
            <p:ph sz="quarter" idx="13"/>
          </p:nvPr>
        </p:nvSpPr>
        <p:spPr>
          <a:xfrm>
            <a:off x="666712" y="1714488"/>
            <a:ext cx="10858539" cy="4500594"/>
          </a:xfrm>
        </p:spPr>
        <p:txBody>
          <a:bodyPr/>
          <a:lstStyle>
            <a:lvl1pPr>
              <a:defRPr sz="2098"/>
            </a:lvl1pPr>
            <a:lvl2pPr>
              <a:defRPr sz="1798"/>
            </a:lvl2pPr>
            <a:lvl3pPr>
              <a:defRPr sz="1498"/>
            </a:lvl3pPr>
            <a:lvl4pPr>
              <a:buSzPct val="100000"/>
              <a:defRPr sz="1349"/>
            </a:lvl4pPr>
            <a:lvl5pPr>
              <a:defRPr sz="1349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Grafik 14" descr="tu-logo_2d_sw.gif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34" y="214290"/>
            <a:ext cx="1320945" cy="741600"/>
          </a:xfrm>
          <a:prstGeom prst="rect">
            <a:avLst/>
          </a:prstGeom>
        </p:spPr>
      </p:pic>
      <p:sp>
        <p:nvSpPr>
          <p:cNvPr id="19" name="Textfeld 18"/>
          <p:cNvSpPr txBox="1"/>
          <p:nvPr userDrawn="1"/>
        </p:nvSpPr>
        <p:spPr>
          <a:xfrm>
            <a:off x="3023660" y="6531015"/>
            <a:ext cx="6432715" cy="25378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de-DE" sz="1049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PES Projekte SS</a:t>
            </a:r>
            <a:r>
              <a:rPr lang="de-DE" sz="1049" kern="1200" baseline="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 2013</a:t>
            </a:r>
            <a:endParaRPr lang="de-DE" sz="1049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10886968" y="6462217"/>
            <a:ext cx="441146" cy="253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024BC12-5259-40FF-9A6F-67FCAFBCFBEA}" type="slidenum">
              <a:rPr lang="en-US" sz="1049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pPr/>
              <a:t>‹#›</a:t>
            </a:fld>
            <a:endParaRPr lang="en-US" sz="1049" kern="120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2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668" y="2073276"/>
            <a:ext cx="5272617" cy="40989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2073276"/>
            <a:ext cx="5272616" cy="40989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44BA04-7133-4637-8CEF-D92D06C9C32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5027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A04-7133-4637-8CEF-D92D06C9C327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00000" y="1080000"/>
            <a:ext cx="10944000" cy="5040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0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12192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9626" y="1936750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2397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6" y="3213100"/>
            <a:ext cx="6401332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192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grpSp>
        <p:nvGrpSpPr>
          <p:cNvPr id="29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3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2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7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67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1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67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473257" y="6081105"/>
            <a:ext cx="5358419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899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56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4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7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8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1049" dirty="0"/>
          </a:p>
        </p:txBody>
      </p:sp>
      <p:sp>
        <p:nvSpPr>
          <p:cNvPr id="65" name="Logo"/>
          <p:cNvSpPr>
            <a:spLocks noChangeAspect="1" noEditPoints="1"/>
          </p:cNvSpPr>
          <p:nvPr userDrawn="1"/>
        </p:nvSpPr>
        <p:spPr bwMode="auto">
          <a:xfrm>
            <a:off x="359626" y="304199"/>
            <a:ext cx="2697191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68509" tIns="34254" rIns="68509" bIns="34254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6" name="wissen.leben"/>
          <p:cNvSpPr>
            <a:spLocks noEditPoints="1"/>
          </p:cNvSpPr>
          <p:nvPr userDrawn="1"/>
        </p:nvSpPr>
        <p:spPr bwMode="auto">
          <a:xfrm>
            <a:off x="358401" y="6323606"/>
            <a:ext cx="1348595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68509" tIns="34254" rIns="68509" bIns="3425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40" name="Türmchen"/>
          <p:cNvGrpSpPr>
            <a:grpSpLocks noChangeAspect="1"/>
          </p:cNvGrpSpPr>
          <p:nvPr userDrawn="1"/>
        </p:nvGrpSpPr>
        <p:grpSpPr bwMode="auto">
          <a:xfrm>
            <a:off x="8687277" y="1035716"/>
            <a:ext cx="3504724" cy="4606925"/>
            <a:chOff x="3550" y="652"/>
            <a:chExt cx="2210" cy="2902"/>
          </a:xfrm>
        </p:grpSpPr>
        <p:sp>
          <p:nvSpPr>
            <p:cNvPr id="41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687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pos="99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14569" y="6080400"/>
            <a:ext cx="3416441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899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25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2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7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67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7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2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67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3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4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1049" dirty="0"/>
          </a:p>
        </p:txBody>
      </p:sp>
      <p:sp>
        <p:nvSpPr>
          <p:cNvPr id="54" name="Titel 1"/>
          <p:cNvSpPr>
            <a:spLocks noGrp="1"/>
          </p:cNvSpPr>
          <p:nvPr>
            <p:ph type="ctrTitle" hasCustomPrompt="1"/>
          </p:nvPr>
        </p:nvSpPr>
        <p:spPr>
          <a:xfrm>
            <a:off x="359626" y="1936750"/>
            <a:ext cx="6401332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2397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5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1281" y="3214688"/>
            <a:ext cx="6401332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59626" y="304199"/>
            <a:ext cx="2697191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68509" tIns="34254" rIns="68509" bIns="34254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401" y="6323606"/>
            <a:ext cx="1348595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68509" tIns="34254" rIns="68509" bIns="3425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7" name="Ecke">
            <a:extLst>
              <a:ext uri="{FF2B5EF4-FFF2-40B4-BE49-F238E27FC236}">
                <a16:creationId xmlns:a16="http://schemas.microsoft.com/office/drawing/2014/main" id="{4F61CB19-1BAF-4DFF-BC6D-CEA481BC04A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12557" y="0"/>
            <a:ext cx="3379443" cy="6858000"/>
            <a:chOff x="1316" y="-660"/>
            <a:chExt cx="2131" cy="4320"/>
          </a:xfrm>
        </p:grpSpPr>
        <p:sp>
          <p:nvSpPr>
            <p:cNvPr id="38" name="Fläche">
              <a:extLst>
                <a:ext uri="{FF2B5EF4-FFF2-40B4-BE49-F238E27FC236}">
                  <a16:creationId xmlns:a16="http://schemas.microsoft.com/office/drawing/2014/main" id="{58FCB60F-A8DD-4F3E-BBF6-B446092A11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349"/>
            </a:p>
          </p:txBody>
        </p:sp>
        <p:sp>
          <p:nvSpPr>
            <p:cNvPr id="39" name="FONT">
              <a:extLst>
                <a:ext uri="{FF2B5EF4-FFF2-40B4-BE49-F238E27FC236}">
                  <a16:creationId xmlns:a16="http://schemas.microsoft.com/office/drawing/2014/main" id="{E8774BCC-AA91-4C25-94FF-EE92CF3CE3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349"/>
            </a:p>
          </p:txBody>
        </p:sp>
      </p:grpSp>
    </p:spTree>
    <p:extLst>
      <p:ext uri="{BB962C8B-B14F-4D97-AF65-F5344CB8AC3E}">
        <p14:creationId xmlns:p14="http://schemas.microsoft.com/office/powerpoint/2010/main" val="911135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pos="99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14569" y="6080400"/>
            <a:ext cx="3416441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899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899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899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899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899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899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899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899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899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25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2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7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67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7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2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67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3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4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1049" dirty="0"/>
          </a:p>
        </p:txBody>
      </p:sp>
      <p:sp>
        <p:nvSpPr>
          <p:cNvPr id="54" name="Titel 1"/>
          <p:cNvSpPr>
            <a:spLocks noGrp="1"/>
          </p:cNvSpPr>
          <p:nvPr>
            <p:ph type="ctrTitle" hasCustomPrompt="1"/>
          </p:nvPr>
        </p:nvSpPr>
        <p:spPr>
          <a:xfrm>
            <a:off x="359626" y="1936750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2397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5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6" y="3213100"/>
            <a:ext cx="6401332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199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59626" y="304199"/>
            <a:ext cx="2697191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68509" tIns="34254" rIns="68509" bIns="34254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401" y="6323606"/>
            <a:ext cx="1348595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09" tIns="34254" rIns="68509" bIns="3425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8" name="Ecke">
            <a:extLst>
              <a:ext uri="{FF2B5EF4-FFF2-40B4-BE49-F238E27FC236}">
                <a16:creationId xmlns:a16="http://schemas.microsoft.com/office/drawing/2014/main" id="{C3C17E66-950A-45CE-86E4-111035CC1E0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12557" y="0"/>
            <a:ext cx="3379443" cy="6858000"/>
            <a:chOff x="1316" y="-660"/>
            <a:chExt cx="2131" cy="4320"/>
          </a:xfrm>
        </p:grpSpPr>
        <p:sp>
          <p:nvSpPr>
            <p:cNvPr id="39" name="Fläche">
              <a:extLst>
                <a:ext uri="{FF2B5EF4-FFF2-40B4-BE49-F238E27FC236}">
                  <a16:creationId xmlns:a16="http://schemas.microsoft.com/office/drawing/2014/main" id="{82BA5116-B2E1-4AA3-B7CF-7686789DA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349"/>
            </a:p>
          </p:txBody>
        </p:sp>
        <p:sp>
          <p:nvSpPr>
            <p:cNvPr id="40" name="FONT">
              <a:extLst>
                <a:ext uri="{FF2B5EF4-FFF2-40B4-BE49-F238E27FC236}">
                  <a16:creationId xmlns:a16="http://schemas.microsoft.com/office/drawing/2014/main" id="{4DC2A972-FC54-4040-9D76-B43D33E5A5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349"/>
            </a:p>
          </p:txBody>
        </p:sp>
      </p:grpSp>
    </p:spTree>
    <p:extLst>
      <p:ext uri="{BB962C8B-B14F-4D97-AF65-F5344CB8AC3E}">
        <p14:creationId xmlns:p14="http://schemas.microsoft.com/office/powerpoint/2010/main" val="2434249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pos="99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Hintergrundbi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983"/>
            <a:ext cx="12192000" cy="56540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9989" y="1943100"/>
            <a:ext cx="4783980" cy="299762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48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8402" y="3590925"/>
            <a:ext cx="2337565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49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49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49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49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49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49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49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49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49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192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59990" y="2410588"/>
            <a:ext cx="3100827" cy="299762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948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2397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2397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2397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2397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2397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2397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2397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2397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-2050600" y="-468000"/>
            <a:ext cx="14709415" cy="7776000"/>
            <a:chOff x="-2052737" y="-468000"/>
            <a:chExt cx="14724737" cy="7776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2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7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67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67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Datumsplatzhalter 3"/>
          <p:cNvSpPr>
            <a:spLocks noGrp="1"/>
          </p:cNvSpPr>
          <p:nvPr>
            <p:ph type="dt" sz="half" idx="14"/>
          </p:nvPr>
        </p:nvSpPr>
        <p:spPr>
          <a:xfrm>
            <a:off x="3596254" y="-720000"/>
            <a:ext cx="8235421" cy="3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625" y="7020000"/>
            <a:ext cx="8271384" cy="360000"/>
          </a:xfrm>
        </p:spPr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004537" y="7020000"/>
            <a:ext cx="827139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1049" dirty="0"/>
          </a:p>
        </p:txBody>
      </p:sp>
      <p:sp>
        <p:nvSpPr>
          <p:cNvPr id="57" name="Logo"/>
          <p:cNvSpPr>
            <a:spLocks noChangeAspect="1" noEditPoints="1"/>
          </p:cNvSpPr>
          <p:nvPr userDrawn="1"/>
        </p:nvSpPr>
        <p:spPr bwMode="auto">
          <a:xfrm>
            <a:off x="359626" y="304199"/>
            <a:ext cx="2697191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68509" tIns="34254" rIns="68509" bIns="34254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401" y="6323606"/>
            <a:ext cx="1348595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68509" tIns="34254" rIns="68509" bIns="3425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473257" y="6081105"/>
            <a:ext cx="5358419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899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8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</p:spTree>
    <p:extLst>
      <p:ext uri="{BB962C8B-B14F-4D97-AF65-F5344CB8AC3E}">
        <p14:creationId xmlns:p14="http://schemas.microsoft.com/office/powerpoint/2010/main" val="1660751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pos="9948" userDrawn="1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9626" y="1438275"/>
            <a:ext cx="11472049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9626" y="2286003"/>
            <a:ext cx="11472388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1370681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303" userDrawn="1">
          <p15:clr>
            <a:srgbClr val="FBAE40"/>
          </p15:clr>
        </p15:guide>
        <p15:guide id="5" pos="994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7102" y="366531"/>
            <a:ext cx="7620000" cy="577054"/>
          </a:xfrm>
        </p:spPr>
        <p:txBody>
          <a:bodyPr/>
          <a:lstStyle>
            <a:lvl1pPr>
              <a:defRPr sz="3200">
                <a:latin typeface="Meta Offc Pro" panose="020B0504030101020102"/>
              </a:defRPr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9989" y="1295400"/>
            <a:ext cx="11472025" cy="4448177"/>
          </a:xfrm>
        </p:spPr>
        <p:txBody>
          <a:bodyPr/>
          <a:lstStyle>
            <a:lvl1pPr marL="205759" indent="-205759">
              <a:buClr>
                <a:schemeClr val="accent5"/>
              </a:buClr>
              <a:buFont typeface="Wingdings" panose="05000000000000000000" pitchFamily="2" charset="2"/>
              <a:buChar char="§"/>
              <a:defRPr sz="2400">
                <a:latin typeface="Meta Offc Pro"/>
              </a:defRPr>
            </a:lvl1pPr>
            <a:lvl2pPr marL="328262" indent="-192676">
              <a:buClr>
                <a:schemeClr val="accent5"/>
              </a:buClr>
              <a:buFont typeface="Wingdings" panose="05000000000000000000" pitchFamily="2" charset="2"/>
              <a:buChar char="§"/>
              <a:defRPr sz="2200" b="0">
                <a:latin typeface="Meta Offc Pro"/>
              </a:defRPr>
            </a:lvl2pPr>
            <a:lvl3pPr marL="483796" indent="-214084">
              <a:buClr>
                <a:schemeClr val="accent5"/>
              </a:buClr>
              <a:buFont typeface="Wingdings" panose="05000000000000000000" pitchFamily="2" charset="2"/>
              <a:buChar char="§"/>
              <a:defRPr sz="2000" b="0">
                <a:latin typeface="Meta Offc Pro"/>
              </a:defRPr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99"/>
            </a:lvl1pPr>
          </a:lstStyle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/>
              <a:t> </a:t>
            </a:r>
            <a:endParaRPr lang="de-DE" sz="10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89E9C-4498-DC83-8272-C54740618C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02" y="304800"/>
            <a:ext cx="3061196" cy="70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954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303" userDrawn="1">
          <p15:clr>
            <a:srgbClr val="FBAE40"/>
          </p15:clr>
        </p15:guide>
        <p15:guide id="5" pos="99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9626" y="1438275"/>
            <a:ext cx="5494740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9988" y="2698754"/>
            <a:ext cx="5494379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16171" y="1512000"/>
            <a:ext cx="4315843" cy="3204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899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16171" y="4860000"/>
            <a:ext cx="4315843" cy="88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899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899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899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899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899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899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899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899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899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3599304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303" userDrawn="1">
          <p15:clr>
            <a:srgbClr val="FBAE40"/>
          </p15:clr>
        </p15:guide>
        <p15:guide id="5" pos="99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‹#›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534629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pos="9948" userDrawn="1">
          <p15:clr>
            <a:srgbClr val="FBAE40"/>
          </p15:clr>
        </p15:guide>
        <p15:guide id="3" orient="horz" pos="3617" userDrawn="1">
          <p15:clr>
            <a:srgbClr val="FBAE40"/>
          </p15:clr>
        </p15:guide>
        <p15:guide id="4" orient="horz" pos="906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Regieanweisungen"/>
          <p:cNvGrpSpPr/>
          <p:nvPr userDrawn="1"/>
        </p:nvGrpSpPr>
        <p:grpSpPr>
          <a:xfrm>
            <a:off x="-2050601" y="-468000"/>
            <a:ext cx="15824937" cy="7776001"/>
            <a:chOff x="-2052737" y="-468000"/>
            <a:chExt cx="15841421" cy="7776001"/>
          </a:xfrm>
        </p:grpSpPr>
        <p:sp>
          <p:nvSpPr>
            <p:cNvPr id="35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2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74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674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95999" y="6948001"/>
              <a:ext cx="6883201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32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 // Listenebene erhöhen"/>
            <p:cNvSpPr txBox="1"/>
            <p:nvPr userDrawn="1"/>
          </p:nvSpPr>
          <p:spPr>
            <a:xfrm>
              <a:off x="-1656000" y="3204000"/>
              <a:ext cx="864680" cy="252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599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599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60" name="Text // Listenebene verringern"/>
            <p:cNvSpPr txBox="1"/>
            <p:nvPr userDrawn="1"/>
          </p:nvSpPr>
          <p:spPr>
            <a:xfrm>
              <a:off x="-1656000" y="3600000"/>
              <a:ext cx="864680" cy="252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599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599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61" name="Listenebenen"/>
            <p:cNvSpPr txBox="1"/>
            <p:nvPr userDrawn="1"/>
          </p:nvSpPr>
          <p:spPr>
            <a:xfrm rot="10800000" flipH="1" flipV="1">
              <a:off x="-2052736" y="2376000"/>
              <a:ext cx="1944736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67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62" name="Bild // Listenebene verringern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-684000" y="3600000"/>
              <a:ext cx="544320" cy="252000"/>
            </a:xfrm>
            <a:prstGeom prst="rect">
              <a:avLst/>
            </a:prstGeom>
          </p:spPr>
        </p:pic>
        <p:pic>
          <p:nvPicPr>
            <p:cNvPr id="63" name="Bild // Listenebene erhöhe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684000" y="3204000"/>
              <a:ext cx="544320" cy="252000"/>
            </a:xfrm>
            <a:prstGeom prst="rect">
              <a:avLst/>
            </a:prstGeom>
          </p:spPr>
        </p:pic>
        <p:sp>
          <p:nvSpPr>
            <p:cNvPr id="6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65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674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04962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66" name="Fußzeile"/>
            <p:cNvSpPr txBox="1"/>
            <p:nvPr userDrawn="1"/>
          </p:nvSpPr>
          <p:spPr>
            <a:xfrm rot="10800000" flipH="1" flipV="1">
              <a:off x="1231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32291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032291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032291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032291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032291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74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cxnSp>
          <p:nvCxnSpPr>
            <p:cNvPr id="67" name="Linie"/>
            <p:cNvCxnSpPr/>
            <p:nvPr userDrawn="1"/>
          </p:nvCxnSpPr>
          <p:spPr>
            <a:xfrm>
              <a:off x="1231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Linie"/>
            <p:cNvCxnSpPr/>
            <p:nvPr userDrawn="1"/>
          </p:nvCxnSpPr>
          <p:spPr>
            <a:xfrm>
              <a:off x="1231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59626" y="1440002"/>
            <a:ext cx="11472049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59626" y="2284414"/>
            <a:ext cx="11472049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596254" y="388800"/>
            <a:ext cx="8235421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99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899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899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899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899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899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899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899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899" b="1" i="0" baseline="0">
                <a:latin typeface="+mn-lt"/>
              </a:defRPr>
            </a:lvl9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59625" y="6172447"/>
            <a:ext cx="841523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99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899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899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899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899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899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899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899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899" b="0" i="0" baseline="0">
                <a:latin typeface="+mn-lt"/>
              </a:defRPr>
            </a:lvl9pPr>
          </a:lstStyle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11004537" y="6172448"/>
            <a:ext cx="827139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99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399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399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399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399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399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399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399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399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‹#›</a:t>
            </a:fld>
            <a:r>
              <a:rPr lang="de-DE" dirty="0"/>
              <a:t> </a:t>
            </a:r>
            <a:endParaRPr lang="de-DE" sz="1049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12192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</p:spTree>
    <p:extLst>
      <p:ext uri="{BB962C8B-B14F-4D97-AF65-F5344CB8AC3E}">
        <p14:creationId xmlns:p14="http://schemas.microsoft.com/office/powerpoint/2010/main" val="27839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9" r:id="rId11"/>
    <p:sldLayoutId id="2147483861" r:id="rId12"/>
  </p:sldLayoutIdLst>
  <p:hf hdr="0" dt="0"/>
  <p:txStyles>
    <p:titleStyle>
      <a:lvl1pPr marL="0" indent="0" algn="l" defTabSz="68505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48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685051" rtl="0" eaLnBrk="1" latinLnBrk="0" hangingPunct="1">
        <a:lnSpc>
          <a:spcPct val="108000"/>
        </a:lnSpc>
        <a:spcBef>
          <a:spcPts val="524"/>
        </a:spcBef>
        <a:spcAft>
          <a:spcPts val="0"/>
        </a:spcAft>
        <a:buFont typeface="Arial" panose="020B0604020202020204" pitchFamily="34" charset="0"/>
        <a:buNone/>
        <a:defRPr lang="de-DE" sz="1274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242741" indent="-107885" algn="l" defTabSz="685051" rtl="0" eaLnBrk="1" latinLnBrk="0" hangingPunct="1">
        <a:lnSpc>
          <a:spcPct val="108000"/>
        </a:lnSpc>
        <a:spcBef>
          <a:spcPts val="524"/>
        </a:spcBef>
        <a:spcAft>
          <a:spcPts val="0"/>
        </a:spcAft>
        <a:buFont typeface="Meta Offc Pro" panose="020B0504030101020102" pitchFamily="34" charset="0"/>
        <a:buChar char="-"/>
        <a:defRPr sz="1274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77597" indent="-107885" algn="l" defTabSz="685051" rtl="0" eaLnBrk="1" latinLnBrk="0" hangingPunct="1">
        <a:lnSpc>
          <a:spcPct val="108000"/>
        </a:lnSpc>
        <a:spcBef>
          <a:spcPts val="524"/>
        </a:spcBef>
        <a:spcAft>
          <a:spcPts val="0"/>
        </a:spcAft>
        <a:buFont typeface="Meta Offc Pro" panose="020B0504030101020102" pitchFamily="34" charset="0"/>
        <a:buChar char="-"/>
        <a:defRPr sz="1274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12453" indent="-107885" algn="l" defTabSz="685051" rtl="0" eaLnBrk="1" latinLnBrk="0" hangingPunct="1">
        <a:lnSpc>
          <a:spcPct val="108000"/>
        </a:lnSpc>
        <a:spcBef>
          <a:spcPts val="524"/>
        </a:spcBef>
        <a:spcAft>
          <a:spcPts val="0"/>
        </a:spcAft>
        <a:buFont typeface="Meta Offc Pro" panose="020B0504030101020102" pitchFamily="34" charset="0"/>
        <a:buChar char="-"/>
        <a:defRPr sz="1274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647309" indent="-107885" algn="l" defTabSz="685051" rtl="0" eaLnBrk="1" latinLnBrk="0" hangingPunct="1">
        <a:lnSpc>
          <a:spcPct val="108000"/>
        </a:lnSpc>
        <a:spcBef>
          <a:spcPts val="524"/>
        </a:spcBef>
        <a:spcAft>
          <a:spcPts val="0"/>
        </a:spcAft>
        <a:buFont typeface="Meta Offc Pro" panose="020B0504030101020102" pitchFamily="34" charset="0"/>
        <a:buChar char="-"/>
        <a:defRPr sz="1274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647309" indent="-107885" algn="l" defTabSz="685051" rtl="0" eaLnBrk="1" latinLnBrk="0" hangingPunct="1">
        <a:lnSpc>
          <a:spcPct val="108000"/>
        </a:lnSpc>
        <a:spcBef>
          <a:spcPts val="524"/>
        </a:spcBef>
        <a:spcAft>
          <a:spcPts val="0"/>
        </a:spcAft>
        <a:buFont typeface="Meta Offc Pro" panose="020B0504030101020102" pitchFamily="34" charset="0"/>
        <a:buChar char="-"/>
        <a:defRPr sz="1274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647309" indent="-107885" algn="l" defTabSz="685051" rtl="0" eaLnBrk="1" latinLnBrk="0" hangingPunct="1">
        <a:lnSpc>
          <a:spcPct val="108000"/>
        </a:lnSpc>
        <a:spcBef>
          <a:spcPts val="524"/>
        </a:spcBef>
        <a:spcAft>
          <a:spcPts val="0"/>
        </a:spcAft>
        <a:buFont typeface="Meta Offc Pro" panose="020B0504030101020102" pitchFamily="34" charset="0"/>
        <a:buChar char="-"/>
        <a:defRPr sz="1274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647309" indent="-107885" algn="l" defTabSz="685051" rtl="0" eaLnBrk="1" latinLnBrk="0" hangingPunct="1">
        <a:lnSpc>
          <a:spcPct val="108000"/>
        </a:lnSpc>
        <a:spcBef>
          <a:spcPts val="524"/>
        </a:spcBef>
        <a:spcAft>
          <a:spcPts val="0"/>
        </a:spcAft>
        <a:buFont typeface="Meta Offc Pro" panose="020B0504030101020102" pitchFamily="34" charset="0"/>
        <a:buChar char="-"/>
        <a:defRPr sz="1274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647309" indent="-107885" algn="l" defTabSz="685051" rtl="0" eaLnBrk="1" latinLnBrk="0" hangingPunct="1">
        <a:lnSpc>
          <a:spcPct val="108000"/>
        </a:lnSpc>
        <a:spcBef>
          <a:spcPts val="524"/>
        </a:spcBef>
        <a:spcAft>
          <a:spcPts val="0"/>
        </a:spcAft>
        <a:buFont typeface="Meta Offc Pro" panose="020B0504030101020102" pitchFamily="34" charset="0"/>
        <a:buChar char="-"/>
        <a:defRPr sz="1274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05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526" algn="l" defTabSz="68505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051" algn="l" defTabSz="68505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7577" algn="l" defTabSz="68505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102" algn="l" defTabSz="68505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2628" algn="l" defTabSz="68505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5154" algn="l" defTabSz="68505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7680" algn="l" defTabSz="68505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0206" algn="l" defTabSz="68505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sebastian.schlesinger@hwr-berlin.de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Text Box 22"/>
          <p:cNvSpPr txBox="1">
            <a:spLocks noChangeArrowheads="1"/>
          </p:cNvSpPr>
          <p:nvPr/>
        </p:nvSpPr>
        <p:spPr bwMode="auto">
          <a:xfrm>
            <a:off x="8382000" y="5782270"/>
            <a:ext cx="3810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sz="1800" b="1" dirty="0">
                <a:latin typeface="Calibri" pitchFamily="34" charset="0"/>
              </a:rPr>
              <a:t>Dieser Foliensatz basiert auf den Folien zu „Rechnerorganisation“ von Prof. Dr. Ben </a:t>
            </a:r>
            <a:r>
              <a:rPr lang="de-DE" sz="1800" b="1" dirty="0" err="1">
                <a:latin typeface="Calibri" pitchFamily="34" charset="0"/>
              </a:rPr>
              <a:t>Juurlink</a:t>
            </a:r>
            <a:r>
              <a:rPr lang="de-DE" sz="1800" b="1" dirty="0">
                <a:latin typeface="Calibri" pitchFamily="34" charset="0"/>
              </a:rPr>
              <a:t> (TU Berlin) und Prof. Paula Herber, WWU </a:t>
            </a:r>
            <a:r>
              <a:rPr lang="en-GB" sz="1800" b="1" dirty="0">
                <a:latin typeface="Calibri" pitchFamily="34" charset="0"/>
              </a:rPr>
              <a:t>Münster</a:t>
            </a:r>
            <a:endParaRPr lang="de-DE" sz="1800" b="1" dirty="0"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IT Infrastrukturen – Rechnerstrukturen </a:t>
            </a:r>
            <a:br>
              <a:rPr lang="de-DE" dirty="0"/>
            </a:br>
            <a:br>
              <a:rPr lang="de-DE" dirty="0"/>
            </a:br>
            <a:r>
              <a:rPr lang="de-DE" sz="2800" dirty="0"/>
              <a:t>Einführungsvorlesung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sz="1600" b="1" dirty="0"/>
          </a:p>
          <a:p>
            <a:r>
              <a:rPr lang="de-DE" sz="1600" b="1" dirty="0"/>
              <a:t>Prof. Dr.-Ing. Sebastian Schlesinger</a:t>
            </a:r>
          </a:p>
          <a:p>
            <a:r>
              <a:rPr lang="de-DE" sz="1600" b="1" dirty="0"/>
              <a:t>Professur f</a:t>
            </a:r>
            <a:r>
              <a:rPr lang="en-GB" sz="1600" b="1" dirty="0"/>
              <a:t>ü</a:t>
            </a:r>
            <a:r>
              <a:rPr lang="en-US" sz="1600" b="1" dirty="0"/>
              <a:t>r </a:t>
            </a:r>
            <a:r>
              <a:rPr lang="en-US" sz="1600" b="1" dirty="0" err="1"/>
              <a:t>Wirtschaftsinformatik</a:t>
            </a:r>
            <a:r>
              <a:rPr lang="en-US" sz="1600" b="1" dirty="0"/>
              <a:t> </a:t>
            </a:r>
          </a:p>
          <a:p>
            <a:r>
              <a:rPr lang="en-US" sz="1600" b="1" dirty="0"/>
              <a:t>(Security and Embedded Systems Engineering)</a:t>
            </a:r>
            <a:endParaRPr lang="de-DE" sz="1600" b="1" dirty="0"/>
          </a:p>
        </p:txBody>
      </p:sp>
      <p:sp>
        <p:nvSpPr>
          <p:cNvPr id="10" name="Vertikaler Textplatzhalter 9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    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/>
              <a:t> </a:t>
            </a:r>
            <a:endParaRPr lang="de-DE" sz="1049" dirty="0"/>
          </a:p>
        </p:txBody>
      </p:sp>
    </p:spTree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ＭＳ Ｐゴシック" pitchFamily="34" charset="-128"/>
              </a:rPr>
              <a:t>Thema 1: Rechnerarithmetik</a:t>
            </a:r>
          </a:p>
        </p:txBody>
      </p:sp>
      <p:sp>
        <p:nvSpPr>
          <p:cNvPr id="266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>
              <a:ea typeface="ＭＳ Ｐゴシック" pitchFamily="34" charset="-128"/>
            </a:endParaRPr>
          </a:p>
          <a:p>
            <a:pPr marL="0" lvl="2" indent="0" algn="ctr">
              <a:buNone/>
            </a:pPr>
            <a:r>
              <a:rPr lang="de-DE" sz="2400" dirty="0"/>
              <a:t>2435 = 2·10</a:t>
            </a:r>
            <a:r>
              <a:rPr lang="de-DE" sz="2400" baseline="30000" dirty="0"/>
              <a:t>3</a:t>
            </a:r>
            <a:r>
              <a:rPr lang="de-DE" sz="2400" dirty="0"/>
              <a:t> + 4·10</a:t>
            </a:r>
            <a:r>
              <a:rPr lang="de-DE" sz="2400" baseline="30000" dirty="0"/>
              <a:t>2</a:t>
            </a:r>
            <a:r>
              <a:rPr lang="de-DE" sz="2400" dirty="0"/>
              <a:t> + 3·10</a:t>
            </a:r>
            <a:r>
              <a:rPr lang="de-DE" sz="2400" baseline="30000" dirty="0"/>
              <a:t>1</a:t>
            </a:r>
            <a:r>
              <a:rPr lang="de-DE" sz="2400" dirty="0"/>
              <a:t> + 5·10</a:t>
            </a:r>
            <a:r>
              <a:rPr lang="de-DE" sz="2400" baseline="30000" dirty="0"/>
              <a:t>0</a:t>
            </a:r>
            <a:endParaRPr lang="de-DE" sz="2400" dirty="0"/>
          </a:p>
          <a:p>
            <a:pPr marL="0" indent="0" algn="ctr">
              <a:buNone/>
            </a:pPr>
            <a:r>
              <a:rPr lang="en-GB" dirty="0"/>
              <a:t>1011</a:t>
            </a:r>
            <a:r>
              <a:rPr lang="en-GB" baseline="-25000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en-GB" dirty="0"/>
              <a:t> = 1</a:t>
            </a:r>
            <a:r>
              <a:rPr lang="de-DE" dirty="0"/>
              <a:t>·</a:t>
            </a:r>
            <a:r>
              <a:rPr lang="en-GB" dirty="0"/>
              <a:t>2</a:t>
            </a:r>
            <a:r>
              <a:rPr lang="en-GB" baseline="30000" dirty="0"/>
              <a:t>3</a:t>
            </a:r>
            <a:r>
              <a:rPr lang="en-GB" dirty="0"/>
              <a:t>+0</a:t>
            </a:r>
            <a:r>
              <a:rPr lang="de-DE" dirty="0"/>
              <a:t>·</a:t>
            </a:r>
            <a:r>
              <a:rPr lang="en-GB" dirty="0"/>
              <a:t>2</a:t>
            </a:r>
            <a:r>
              <a:rPr lang="en-GB" baseline="30000" dirty="0"/>
              <a:t>2</a:t>
            </a:r>
            <a:r>
              <a:rPr lang="en-GB" dirty="0"/>
              <a:t>+1</a:t>
            </a:r>
            <a:r>
              <a:rPr lang="de-DE" dirty="0"/>
              <a:t>·</a:t>
            </a:r>
            <a:r>
              <a:rPr lang="en-GB" dirty="0"/>
              <a:t>2</a:t>
            </a:r>
            <a:r>
              <a:rPr lang="en-GB" baseline="30000" dirty="0"/>
              <a:t>1</a:t>
            </a:r>
            <a:r>
              <a:rPr lang="en-GB" dirty="0"/>
              <a:t>+1</a:t>
            </a:r>
            <a:r>
              <a:rPr lang="de-DE" dirty="0"/>
              <a:t>·</a:t>
            </a:r>
            <a:r>
              <a:rPr lang="en-GB" dirty="0"/>
              <a:t>2</a:t>
            </a:r>
            <a:r>
              <a:rPr lang="en-GB" baseline="30000" dirty="0"/>
              <a:t>0</a:t>
            </a:r>
            <a:r>
              <a:rPr lang="en-GB" dirty="0"/>
              <a:t> = (8 + 0 + 2 + 1)</a:t>
            </a:r>
            <a:r>
              <a:rPr lang="en-GB" baseline="-25000" dirty="0">
                <a:solidFill>
                  <a:schemeClr val="accent1">
                    <a:lumMod val="50000"/>
                  </a:schemeClr>
                </a:solidFill>
              </a:rPr>
              <a:t> D</a:t>
            </a:r>
            <a:r>
              <a:rPr lang="en-GB" dirty="0"/>
              <a:t> </a:t>
            </a:r>
            <a:r>
              <a:rPr lang="en-GB" sz="2800" dirty="0"/>
              <a:t>=11</a:t>
            </a:r>
            <a:r>
              <a:rPr lang="en-GB" sz="2800" baseline="-25000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endParaRPr lang="en-US" sz="2800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dirty="0">
              <a:ea typeface="ＭＳ Ｐゴシック" pitchFamily="34" charset="-128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sz="1049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12389" y="3352800"/>
            <a:ext cx="11472025" cy="2362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05759" indent="-205759" algn="l" defTabSz="685051" rtl="0" eaLnBrk="1" latinLnBrk="0" hangingPunct="1">
              <a:lnSpc>
                <a:spcPct val="108000"/>
              </a:lnSpc>
              <a:spcBef>
                <a:spcPts val="524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defRPr lang="de-DE" sz="2400" b="0" i="0" u="none" strike="noStrike" kern="1200" baseline="0">
                <a:solidFill>
                  <a:schemeClr val="tx1"/>
                </a:solidFill>
                <a:latin typeface="Meta Offc Pro"/>
                <a:ea typeface="+mn-ea"/>
                <a:cs typeface="+mn-cs"/>
              </a:defRPr>
            </a:lvl1pPr>
            <a:lvl2pPr marL="328262" indent="-192676" algn="l" defTabSz="685051" rtl="0" eaLnBrk="1" latinLnBrk="0" hangingPunct="1">
              <a:lnSpc>
                <a:spcPct val="108000"/>
              </a:lnSpc>
              <a:spcBef>
                <a:spcPts val="524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defRPr sz="2200" b="0" kern="1200" baseline="0">
                <a:solidFill>
                  <a:schemeClr val="tx1"/>
                </a:solidFill>
                <a:latin typeface="Meta Offc Pro"/>
                <a:ea typeface="+mn-ea"/>
                <a:cs typeface="+mn-cs"/>
              </a:defRPr>
            </a:lvl2pPr>
            <a:lvl3pPr marL="483796" indent="-214084" algn="l" defTabSz="685051" rtl="0" eaLnBrk="1" latinLnBrk="0" hangingPunct="1">
              <a:lnSpc>
                <a:spcPct val="108000"/>
              </a:lnSpc>
              <a:spcBef>
                <a:spcPts val="524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Meta Offc Pro"/>
                <a:ea typeface="+mn-ea"/>
                <a:cs typeface="+mn-cs"/>
              </a:defRPr>
            </a:lvl3pPr>
            <a:lvl4pPr marL="512453" indent="-107885" algn="l" defTabSz="685051" rtl="0" eaLnBrk="1" latinLnBrk="0" hangingPunct="1">
              <a:lnSpc>
                <a:spcPct val="108000"/>
              </a:lnSpc>
              <a:spcBef>
                <a:spcPts val="524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27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309" indent="-107885" algn="l" defTabSz="685051" rtl="0" eaLnBrk="1" latinLnBrk="0" hangingPunct="1">
              <a:lnSpc>
                <a:spcPct val="108000"/>
              </a:lnSpc>
              <a:spcBef>
                <a:spcPts val="524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27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7309" indent="-107885" algn="l" defTabSz="685051" rtl="0" eaLnBrk="1" latinLnBrk="0" hangingPunct="1">
              <a:lnSpc>
                <a:spcPct val="108000"/>
              </a:lnSpc>
              <a:spcBef>
                <a:spcPts val="524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27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7309" indent="-107885" algn="l" defTabSz="685051" rtl="0" eaLnBrk="1" latinLnBrk="0" hangingPunct="1">
              <a:lnSpc>
                <a:spcPct val="108000"/>
              </a:lnSpc>
              <a:spcBef>
                <a:spcPts val="524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27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309" indent="-107885" algn="l" defTabSz="685051" rtl="0" eaLnBrk="1" latinLnBrk="0" hangingPunct="1">
              <a:lnSpc>
                <a:spcPct val="108000"/>
              </a:lnSpc>
              <a:spcBef>
                <a:spcPts val="524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27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7309" indent="-107885" algn="l" defTabSz="685051" rtl="0" eaLnBrk="1" latinLnBrk="0" hangingPunct="1">
              <a:lnSpc>
                <a:spcPct val="108000"/>
              </a:lnSpc>
              <a:spcBef>
                <a:spcPts val="524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274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Wingdings" panose="05000000000000000000" pitchFamily="2" charset="2"/>
              <a:buNone/>
            </a:pPr>
            <a:endParaRPr lang="de-DE" dirty="0">
              <a:ea typeface="ＭＳ Ｐゴシック" pitchFamily="34" charset="-128"/>
            </a:endParaRPr>
          </a:p>
          <a:p>
            <a:pPr marL="0" indent="0" algn="ctr" fontAlgn="auto">
              <a:buFont typeface="Wingdings" panose="05000000000000000000" pitchFamily="2" charset="2"/>
              <a:buNone/>
            </a:pPr>
            <a:r>
              <a:rPr lang="de-DE" dirty="0">
                <a:ea typeface="ＭＳ Ｐゴシック" pitchFamily="34" charset="-128"/>
              </a:rPr>
              <a:t>b</a:t>
            </a:r>
            <a:r>
              <a:rPr lang="de-DE" baseline="-25000" dirty="0">
                <a:ea typeface="ＭＳ Ｐゴシック" pitchFamily="34" charset="-128"/>
              </a:rPr>
              <a:t>31</a:t>
            </a:r>
            <a:r>
              <a:rPr lang="de-DE" dirty="0">
                <a:ea typeface="ＭＳ Ｐゴシック" pitchFamily="34" charset="-128"/>
              </a:rPr>
              <a:t>b</a:t>
            </a:r>
            <a:r>
              <a:rPr lang="de-DE" baseline="-25000" dirty="0">
                <a:ea typeface="ＭＳ Ｐゴシック" pitchFamily="34" charset="-128"/>
              </a:rPr>
              <a:t>30</a:t>
            </a:r>
            <a:r>
              <a:rPr lang="de-DE" dirty="0">
                <a:ea typeface="ＭＳ Ｐゴシック" pitchFamily="34" charset="-128"/>
              </a:rPr>
              <a:t>…b</a:t>
            </a:r>
            <a:r>
              <a:rPr lang="de-DE" baseline="-25000" dirty="0">
                <a:ea typeface="ＭＳ Ｐゴシック" pitchFamily="34" charset="-128"/>
              </a:rPr>
              <a:t>1</a:t>
            </a:r>
            <a:r>
              <a:rPr lang="de-DE" dirty="0">
                <a:ea typeface="ＭＳ Ｐゴシック" pitchFamily="34" charset="-128"/>
              </a:rPr>
              <a:t>b</a:t>
            </a:r>
            <a:r>
              <a:rPr lang="de-DE" baseline="-25000" dirty="0">
                <a:ea typeface="ＭＳ Ｐゴシック" pitchFamily="34" charset="-128"/>
              </a:rPr>
              <a:t>0</a:t>
            </a:r>
            <a:r>
              <a:rPr lang="de-DE" dirty="0">
                <a:ea typeface="ＭＳ Ｐゴシック" pitchFamily="34" charset="-128"/>
              </a:rPr>
              <a:t> = -b</a:t>
            </a:r>
            <a:r>
              <a:rPr lang="de-DE" baseline="-25000" dirty="0">
                <a:ea typeface="ＭＳ Ｐゴシック" pitchFamily="34" charset="-128"/>
              </a:rPr>
              <a:t>31</a:t>
            </a:r>
            <a:r>
              <a:rPr lang="de-DE" dirty="0">
                <a:ea typeface="ＭＳ Ｐゴシック" pitchFamily="34" charset="-128"/>
              </a:rPr>
              <a:t>2</a:t>
            </a:r>
            <a:r>
              <a:rPr lang="de-DE" baseline="30000" dirty="0">
                <a:ea typeface="ＭＳ Ｐゴシック" pitchFamily="34" charset="-128"/>
              </a:rPr>
              <a:t>31</a:t>
            </a:r>
            <a:r>
              <a:rPr lang="de-DE" dirty="0">
                <a:ea typeface="ＭＳ Ｐゴシック" pitchFamily="34" charset="-128"/>
              </a:rPr>
              <a:t>+b</a:t>
            </a:r>
            <a:r>
              <a:rPr lang="de-DE" baseline="-25000" dirty="0">
                <a:ea typeface="ＭＳ Ｐゴシック" pitchFamily="34" charset="-128"/>
              </a:rPr>
              <a:t>30</a:t>
            </a:r>
            <a:r>
              <a:rPr lang="de-DE" dirty="0">
                <a:ea typeface="ＭＳ Ｐゴシック" pitchFamily="34" charset="-128"/>
              </a:rPr>
              <a:t>2</a:t>
            </a:r>
            <a:r>
              <a:rPr lang="de-DE" baseline="30000" dirty="0">
                <a:ea typeface="ＭＳ Ｐゴシック" pitchFamily="34" charset="-128"/>
              </a:rPr>
              <a:t>30</a:t>
            </a:r>
            <a:r>
              <a:rPr lang="de-DE" dirty="0">
                <a:ea typeface="ＭＳ Ｐゴシック" pitchFamily="34" charset="-128"/>
              </a:rPr>
              <a:t>+…+b</a:t>
            </a:r>
            <a:r>
              <a:rPr lang="de-DE" baseline="-25000" dirty="0">
                <a:ea typeface="ＭＳ Ｐゴシック" pitchFamily="34" charset="-128"/>
              </a:rPr>
              <a:t>1</a:t>
            </a:r>
            <a:r>
              <a:rPr lang="de-DE" dirty="0">
                <a:ea typeface="ＭＳ Ｐゴシック" pitchFamily="34" charset="-128"/>
              </a:rPr>
              <a:t>2</a:t>
            </a:r>
            <a:r>
              <a:rPr lang="de-DE" baseline="30000" dirty="0">
                <a:ea typeface="ＭＳ Ｐゴシック" pitchFamily="34" charset="-128"/>
              </a:rPr>
              <a:t>1</a:t>
            </a:r>
            <a:r>
              <a:rPr lang="de-DE" dirty="0">
                <a:ea typeface="ＭＳ Ｐゴシック" pitchFamily="34" charset="-128"/>
              </a:rPr>
              <a:t>+b</a:t>
            </a:r>
            <a:r>
              <a:rPr lang="de-DE" baseline="-25000" dirty="0">
                <a:ea typeface="ＭＳ Ｐゴシック" pitchFamily="34" charset="-128"/>
              </a:rPr>
              <a:t>0</a:t>
            </a:r>
            <a:r>
              <a:rPr lang="de-DE" dirty="0">
                <a:ea typeface="ＭＳ Ｐゴシック" pitchFamily="34" charset="-128"/>
              </a:rPr>
              <a:t>2</a:t>
            </a:r>
            <a:r>
              <a:rPr lang="de-DE" baseline="30000" dirty="0">
                <a:ea typeface="ＭＳ Ｐゴシック" pitchFamily="34" charset="-128"/>
              </a:rPr>
              <a:t>0</a:t>
            </a:r>
            <a:r>
              <a:rPr lang="de-DE" dirty="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5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ＭＳ Ｐゴシック" pitchFamily="34" charset="-128"/>
              </a:rPr>
              <a:t>Thema 2: Digitaltechnik</a:t>
            </a:r>
          </a:p>
        </p:txBody>
      </p:sp>
      <p:sp>
        <p:nvSpPr>
          <p:cNvPr id="266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>
                <a:ea typeface="ＭＳ Ｐゴシック" pitchFamily="34" charset="-128"/>
              </a:rPr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sz="1049" dirty="0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686994" y="2632248"/>
            <a:ext cx="6492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399656" y="2416348"/>
            <a:ext cx="33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Verdana Ref" charset="0"/>
              </a:rPr>
              <a:t>A</a:t>
            </a: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686994" y="3212852"/>
            <a:ext cx="6492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2399656" y="2996952"/>
            <a:ext cx="33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Verdana Ref" charset="0"/>
              </a:rPr>
              <a:t>B</a:t>
            </a: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3684563" y="4509120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3479776" y="5012357"/>
            <a:ext cx="4242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Verdana Ref" charset="0"/>
              </a:rPr>
              <a:t>S</a:t>
            </a:r>
            <a:r>
              <a:rPr lang="en-US" altLang="ko-KR" baseline="-25000" dirty="0">
                <a:latin typeface="Verdana Ref" charset="0"/>
              </a:rPr>
              <a:t>1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686994" y="3782243"/>
            <a:ext cx="6492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399656" y="3566343"/>
            <a:ext cx="3513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Verdana Ref" charset="0"/>
              </a:rPr>
              <a:t>C</a:t>
            </a: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2686994" y="4351634"/>
            <a:ext cx="6492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2399656" y="4135734"/>
            <a:ext cx="3513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Verdana Ref" charset="0"/>
              </a:rPr>
              <a:t>D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3911824" y="4365104"/>
            <a:ext cx="8657" cy="64884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3715694" y="5012357"/>
            <a:ext cx="4242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Verdana Ref" charset="0"/>
              </a:rPr>
              <a:t>S</a:t>
            </a:r>
            <a:r>
              <a:rPr lang="en-US" altLang="ko-KR" baseline="-25000" dirty="0">
                <a:latin typeface="Verdana Ref" charset="0"/>
              </a:rPr>
              <a:t>0</a:t>
            </a:r>
          </a:p>
        </p:txBody>
      </p:sp>
      <p:sp>
        <p:nvSpPr>
          <p:cNvPr id="19" name="Trapezoid 18"/>
          <p:cNvSpPr/>
          <p:nvPr/>
        </p:nvSpPr>
        <p:spPr>
          <a:xfrm rot="5400000">
            <a:off x="2467672" y="3072952"/>
            <a:ext cx="2520280" cy="784104"/>
          </a:xfrm>
          <a:prstGeom prst="trapezoid">
            <a:avLst>
              <a:gd name="adj" fmla="val 51121"/>
            </a:avLst>
          </a:prstGeom>
          <a:solidFill>
            <a:schemeClr val="accent1">
              <a:lumMod val="20000"/>
              <a:lumOff val="80000"/>
            </a:schemeClr>
          </a:solidFill>
          <a:ln w="317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4128444" y="3492162"/>
            <a:ext cx="5746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4631681" y="3347700"/>
            <a:ext cx="3642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Verdana Ref" charset="0"/>
              </a:rPr>
              <a:t>Q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3335760" y="2486198"/>
            <a:ext cx="44142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>
                <a:latin typeface="Verdana Ref" charset="0"/>
              </a:rPr>
              <a:t>00</a:t>
            </a:r>
          </a:p>
          <a:p>
            <a:endParaRPr lang="en-US" altLang="ko-KR" dirty="0">
              <a:latin typeface="Verdana Ref" charset="0"/>
            </a:endParaRPr>
          </a:p>
          <a:p>
            <a:r>
              <a:rPr lang="en-US" altLang="ko-KR" dirty="0">
                <a:latin typeface="Verdana Ref" charset="0"/>
              </a:rPr>
              <a:t>01</a:t>
            </a:r>
          </a:p>
          <a:p>
            <a:endParaRPr lang="en-US" altLang="ko-KR" dirty="0">
              <a:latin typeface="Verdana Ref" charset="0"/>
            </a:endParaRPr>
          </a:p>
          <a:p>
            <a:r>
              <a:rPr lang="en-US" altLang="ko-KR" dirty="0">
                <a:latin typeface="Verdana Ref" charset="0"/>
              </a:rPr>
              <a:t>10</a:t>
            </a:r>
          </a:p>
          <a:p>
            <a:endParaRPr lang="en-US" altLang="ko-KR" dirty="0">
              <a:latin typeface="Verdana Ref" charset="0"/>
            </a:endParaRPr>
          </a:p>
          <a:p>
            <a:r>
              <a:rPr lang="en-US" altLang="ko-KR" dirty="0">
                <a:latin typeface="Verdana Ref" charset="0"/>
              </a:rPr>
              <a:t>11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640016" y="1196752"/>
            <a:ext cx="5256584" cy="4792598"/>
            <a:chOff x="5640016" y="1196752"/>
            <a:chExt cx="5256584" cy="4792598"/>
          </a:xfrm>
        </p:grpSpPr>
        <p:sp>
          <p:nvSpPr>
            <p:cNvPr id="23" name="Freeform 11"/>
            <p:cNvSpPr>
              <a:spLocks noChangeArrowheads="1"/>
            </p:cNvSpPr>
            <p:nvPr/>
          </p:nvSpPr>
          <p:spPr bwMode="auto">
            <a:xfrm>
              <a:off x="7155632" y="1268760"/>
              <a:ext cx="1079499" cy="720725"/>
            </a:xfrm>
            <a:custGeom>
              <a:avLst/>
              <a:gdLst>
                <a:gd name="T0" fmla="*/ 2147483647 w 2998"/>
                <a:gd name="T1" fmla="*/ 2147483647 h 2002"/>
                <a:gd name="T2" fmla="*/ 2147483647 w 2998"/>
                <a:gd name="T3" fmla="*/ 2147483647 h 2002"/>
                <a:gd name="T4" fmla="*/ 2147483647 w 2998"/>
                <a:gd name="T5" fmla="*/ 2147483647 h 2002"/>
                <a:gd name="T6" fmla="*/ 0 w 2998"/>
                <a:gd name="T7" fmla="*/ 2147483647 h 2002"/>
                <a:gd name="T8" fmla="*/ 0 w 2998"/>
                <a:gd name="T9" fmla="*/ 2147483647 h 2002"/>
                <a:gd name="T10" fmla="*/ 2147483647 w 2998"/>
                <a:gd name="T11" fmla="*/ 2147483647 h 20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98"/>
                <a:gd name="T19" fmla="*/ 0 h 2002"/>
                <a:gd name="T20" fmla="*/ 2998 w 2998"/>
                <a:gd name="T21" fmla="*/ 2002 h 20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98" h="2002">
                  <a:moveTo>
                    <a:pt x="1998" y="4"/>
                  </a:moveTo>
                  <a:cubicBezTo>
                    <a:pt x="2597" y="4"/>
                    <a:pt x="2997" y="403"/>
                    <a:pt x="2996" y="1002"/>
                  </a:cubicBezTo>
                  <a:cubicBezTo>
                    <a:pt x="2995" y="1601"/>
                    <a:pt x="2564" y="2001"/>
                    <a:pt x="1997" y="2001"/>
                  </a:cubicBezTo>
                  <a:cubicBezTo>
                    <a:pt x="1698" y="2001"/>
                    <a:pt x="333" y="2001"/>
                    <a:pt x="0" y="2001"/>
                  </a:cubicBezTo>
                  <a:lnTo>
                    <a:pt x="0" y="4"/>
                  </a:lnTo>
                  <a:cubicBezTo>
                    <a:pt x="333" y="4"/>
                    <a:pt x="1726" y="0"/>
                    <a:pt x="1998" y="4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ChangeArrowheads="1"/>
            </p:cNvSpPr>
            <p:nvPr/>
          </p:nvSpPr>
          <p:spPr bwMode="auto">
            <a:xfrm>
              <a:off x="7155632" y="127034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 noChangeArrowheads="1"/>
            </p:cNvSpPr>
            <p:nvPr/>
          </p:nvSpPr>
          <p:spPr bwMode="auto">
            <a:xfrm>
              <a:off x="6000057" y="1404016"/>
              <a:ext cx="1157164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4"/>
            <p:cNvSpPr>
              <a:spLocks noChangeArrowheads="1"/>
            </p:cNvSpPr>
            <p:nvPr/>
          </p:nvSpPr>
          <p:spPr bwMode="auto">
            <a:xfrm>
              <a:off x="6796857" y="1808510"/>
              <a:ext cx="360363" cy="1588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5"/>
            <p:cNvSpPr>
              <a:spLocks noChangeArrowheads="1"/>
            </p:cNvSpPr>
            <p:nvPr/>
          </p:nvSpPr>
          <p:spPr bwMode="auto">
            <a:xfrm>
              <a:off x="8235131" y="1629123"/>
              <a:ext cx="864419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1"/>
            <p:cNvSpPr>
              <a:spLocks noChangeArrowheads="1"/>
            </p:cNvSpPr>
            <p:nvPr/>
          </p:nvSpPr>
          <p:spPr bwMode="auto">
            <a:xfrm>
              <a:off x="7155632" y="2276872"/>
              <a:ext cx="1079499" cy="720725"/>
            </a:xfrm>
            <a:custGeom>
              <a:avLst/>
              <a:gdLst>
                <a:gd name="T0" fmla="*/ 2147483647 w 2998"/>
                <a:gd name="T1" fmla="*/ 2147483647 h 2002"/>
                <a:gd name="T2" fmla="*/ 2147483647 w 2998"/>
                <a:gd name="T3" fmla="*/ 2147483647 h 2002"/>
                <a:gd name="T4" fmla="*/ 2147483647 w 2998"/>
                <a:gd name="T5" fmla="*/ 2147483647 h 2002"/>
                <a:gd name="T6" fmla="*/ 0 w 2998"/>
                <a:gd name="T7" fmla="*/ 2147483647 h 2002"/>
                <a:gd name="T8" fmla="*/ 0 w 2998"/>
                <a:gd name="T9" fmla="*/ 2147483647 h 2002"/>
                <a:gd name="T10" fmla="*/ 2147483647 w 2998"/>
                <a:gd name="T11" fmla="*/ 2147483647 h 20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98"/>
                <a:gd name="T19" fmla="*/ 0 h 2002"/>
                <a:gd name="T20" fmla="*/ 2998 w 2998"/>
                <a:gd name="T21" fmla="*/ 2002 h 20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98" h="2002">
                  <a:moveTo>
                    <a:pt x="1998" y="4"/>
                  </a:moveTo>
                  <a:cubicBezTo>
                    <a:pt x="2597" y="4"/>
                    <a:pt x="2997" y="403"/>
                    <a:pt x="2996" y="1002"/>
                  </a:cubicBezTo>
                  <a:cubicBezTo>
                    <a:pt x="2995" y="1601"/>
                    <a:pt x="2564" y="2001"/>
                    <a:pt x="1997" y="2001"/>
                  </a:cubicBezTo>
                  <a:cubicBezTo>
                    <a:pt x="1698" y="2001"/>
                    <a:pt x="333" y="2001"/>
                    <a:pt x="0" y="2001"/>
                  </a:cubicBezTo>
                  <a:lnTo>
                    <a:pt x="0" y="4"/>
                  </a:lnTo>
                  <a:cubicBezTo>
                    <a:pt x="333" y="4"/>
                    <a:pt x="1726" y="0"/>
                    <a:pt x="1998" y="4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7155632" y="2278460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3"/>
            <p:cNvSpPr>
              <a:spLocks noChangeArrowheads="1"/>
            </p:cNvSpPr>
            <p:nvPr/>
          </p:nvSpPr>
          <p:spPr bwMode="auto">
            <a:xfrm>
              <a:off x="6000057" y="2412128"/>
              <a:ext cx="1157164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4"/>
            <p:cNvSpPr>
              <a:spLocks noChangeArrowheads="1"/>
            </p:cNvSpPr>
            <p:nvPr/>
          </p:nvSpPr>
          <p:spPr bwMode="auto">
            <a:xfrm>
              <a:off x="6796857" y="2816622"/>
              <a:ext cx="360363" cy="1588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15"/>
            <p:cNvSpPr>
              <a:spLocks noChangeArrowheads="1"/>
            </p:cNvSpPr>
            <p:nvPr/>
          </p:nvSpPr>
          <p:spPr bwMode="auto">
            <a:xfrm>
              <a:off x="8235131" y="2637235"/>
              <a:ext cx="360363" cy="1587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 noChangeArrowheads="1"/>
            </p:cNvSpPr>
            <p:nvPr/>
          </p:nvSpPr>
          <p:spPr bwMode="auto">
            <a:xfrm>
              <a:off x="7155632" y="3284984"/>
              <a:ext cx="1079499" cy="720725"/>
            </a:xfrm>
            <a:custGeom>
              <a:avLst/>
              <a:gdLst>
                <a:gd name="T0" fmla="*/ 2147483647 w 2998"/>
                <a:gd name="T1" fmla="*/ 2147483647 h 2002"/>
                <a:gd name="T2" fmla="*/ 2147483647 w 2998"/>
                <a:gd name="T3" fmla="*/ 2147483647 h 2002"/>
                <a:gd name="T4" fmla="*/ 2147483647 w 2998"/>
                <a:gd name="T5" fmla="*/ 2147483647 h 2002"/>
                <a:gd name="T6" fmla="*/ 0 w 2998"/>
                <a:gd name="T7" fmla="*/ 2147483647 h 2002"/>
                <a:gd name="T8" fmla="*/ 0 w 2998"/>
                <a:gd name="T9" fmla="*/ 2147483647 h 2002"/>
                <a:gd name="T10" fmla="*/ 2147483647 w 2998"/>
                <a:gd name="T11" fmla="*/ 2147483647 h 20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98"/>
                <a:gd name="T19" fmla="*/ 0 h 2002"/>
                <a:gd name="T20" fmla="*/ 2998 w 2998"/>
                <a:gd name="T21" fmla="*/ 2002 h 20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98" h="2002">
                  <a:moveTo>
                    <a:pt x="1998" y="4"/>
                  </a:moveTo>
                  <a:cubicBezTo>
                    <a:pt x="2597" y="4"/>
                    <a:pt x="2997" y="403"/>
                    <a:pt x="2996" y="1002"/>
                  </a:cubicBezTo>
                  <a:cubicBezTo>
                    <a:pt x="2995" y="1601"/>
                    <a:pt x="2564" y="2001"/>
                    <a:pt x="1997" y="2001"/>
                  </a:cubicBezTo>
                  <a:cubicBezTo>
                    <a:pt x="1698" y="2001"/>
                    <a:pt x="333" y="2001"/>
                    <a:pt x="0" y="2001"/>
                  </a:cubicBezTo>
                  <a:lnTo>
                    <a:pt x="0" y="4"/>
                  </a:lnTo>
                  <a:cubicBezTo>
                    <a:pt x="333" y="4"/>
                    <a:pt x="1726" y="0"/>
                    <a:pt x="1998" y="4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 noChangeArrowheads="1"/>
            </p:cNvSpPr>
            <p:nvPr/>
          </p:nvSpPr>
          <p:spPr bwMode="auto">
            <a:xfrm>
              <a:off x="7155632" y="3286572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13"/>
            <p:cNvSpPr>
              <a:spLocks noChangeArrowheads="1"/>
            </p:cNvSpPr>
            <p:nvPr/>
          </p:nvSpPr>
          <p:spPr bwMode="auto">
            <a:xfrm>
              <a:off x="6000057" y="3420240"/>
              <a:ext cx="1157164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4"/>
            <p:cNvSpPr>
              <a:spLocks noChangeArrowheads="1"/>
            </p:cNvSpPr>
            <p:nvPr/>
          </p:nvSpPr>
          <p:spPr bwMode="auto">
            <a:xfrm>
              <a:off x="6796857" y="3824734"/>
              <a:ext cx="360363" cy="1588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15"/>
            <p:cNvSpPr>
              <a:spLocks noChangeArrowheads="1"/>
            </p:cNvSpPr>
            <p:nvPr/>
          </p:nvSpPr>
          <p:spPr bwMode="auto">
            <a:xfrm>
              <a:off x="8235131" y="3645347"/>
              <a:ext cx="360363" cy="1587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11"/>
            <p:cNvSpPr>
              <a:spLocks noChangeArrowheads="1"/>
            </p:cNvSpPr>
            <p:nvPr/>
          </p:nvSpPr>
          <p:spPr bwMode="auto">
            <a:xfrm>
              <a:off x="7155632" y="4293096"/>
              <a:ext cx="1079499" cy="720725"/>
            </a:xfrm>
            <a:custGeom>
              <a:avLst/>
              <a:gdLst>
                <a:gd name="T0" fmla="*/ 2147483647 w 2998"/>
                <a:gd name="T1" fmla="*/ 2147483647 h 2002"/>
                <a:gd name="T2" fmla="*/ 2147483647 w 2998"/>
                <a:gd name="T3" fmla="*/ 2147483647 h 2002"/>
                <a:gd name="T4" fmla="*/ 2147483647 w 2998"/>
                <a:gd name="T5" fmla="*/ 2147483647 h 2002"/>
                <a:gd name="T6" fmla="*/ 0 w 2998"/>
                <a:gd name="T7" fmla="*/ 2147483647 h 2002"/>
                <a:gd name="T8" fmla="*/ 0 w 2998"/>
                <a:gd name="T9" fmla="*/ 2147483647 h 2002"/>
                <a:gd name="T10" fmla="*/ 2147483647 w 2998"/>
                <a:gd name="T11" fmla="*/ 2147483647 h 20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98"/>
                <a:gd name="T19" fmla="*/ 0 h 2002"/>
                <a:gd name="T20" fmla="*/ 2998 w 2998"/>
                <a:gd name="T21" fmla="*/ 2002 h 20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98" h="2002">
                  <a:moveTo>
                    <a:pt x="1998" y="4"/>
                  </a:moveTo>
                  <a:cubicBezTo>
                    <a:pt x="2597" y="4"/>
                    <a:pt x="2997" y="403"/>
                    <a:pt x="2996" y="1002"/>
                  </a:cubicBezTo>
                  <a:cubicBezTo>
                    <a:pt x="2995" y="1601"/>
                    <a:pt x="2564" y="2001"/>
                    <a:pt x="1997" y="2001"/>
                  </a:cubicBezTo>
                  <a:cubicBezTo>
                    <a:pt x="1698" y="2001"/>
                    <a:pt x="333" y="2001"/>
                    <a:pt x="0" y="2001"/>
                  </a:cubicBezTo>
                  <a:lnTo>
                    <a:pt x="0" y="4"/>
                  </a:lnTo>
                  <a:cubicBezTo>
                    <a:pt x="333" y="4"/>
                    <a:pt x="1726" y="0"/>
                    <a:pt x="1998" y="4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2"/>
            <p:cNvSpPr>
              <a:spLocks noChangeArrowheads="1"/>
            </p:cNvSpPr>
            <p:nvPr/>
          </p:nvSpPr>
          <p:spPr bwMode="auto">
            <a:xfrm>
              <a:off x="7155632" y="4294684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3"/>
            <p:cNvSpPr>
              <a:spLocks noChangeArrowheads="1"/>
            </p:cNvSpPr>
            <p:nvPr/>
          </p:nvSpPr>
          <p:spPr bwMode="auto">
            <a:xfrm>
              <a:off x="6000057" y="4428352"/>
              <a:ext cx="1157164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4"/>
            <p:cNvSpPr>
              <a:spLocks noChangeArrowheads="1"/>
            </p:cNvSpPr>
            <p:nvPr/>
          </p:nvSpPr>
          <p:spPr bwMode="auto">
            <a:xfrm>
              <a:off x="6796857" y="4832846"/>
              <a:ext cx="360363" cy="1588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5"/>
            <p:cNvSpPr>
              <a:spLocks noChangeArrowheads="1"/>
            </p:cNvSpPr>
            <p:nvPr/>
          </p:nvSpPr>
          <p:spPr bwMode="auto">
            <a:xfrm>
              <a:off x="8235131" y="4653459"/>
              <a:ext cx="864419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7"/>
            <p:cNvSpPr>
              <a:spLocks noChangeArrowheads="1"/>
            </p:cNvSpPr>
            <p:nvPr/>
          </p:nvSpPr>
          <p:spPr bwMode="auto">
            <a:xfrm>
              <a:off x="9459912" y="292876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8"/>
            <p:cNvSpPr>
              <a:spLocks noChangeArrowheads="1"/>
            </p:cNvSpPr>
            <p:nvPr/>
          </p:nvSpPr>
          <p:spPr bwMode="auto">
            <a:xfrm>
              <a:off x="9099550" y="3108152"/>
              <a:ext cx="539750" cy="1587"/>
            </a:xfrm>
            <a:custGeom>
              <a:avLst/>
              <a:gdLst>
                <a:gd name="T0" fmla="*/ 2147483647 w 1499"/>
                <a:gd name="T1" fmla="*/ 0 h 1"/>
                <a:gd name="T2" fmla="*/ 0 w 1499"/>
                <a:gd name="T3" fmla="*/ 0 h 1"/>
                <a:gd name="T4" fmla="*/ 2147483647 w 1499"/>
                <a:gd name="T5" fmla="*/ 0 h 1"/>
                <a:gd name="T6" fmla="*/ 0 60000 65536"/>
                <a:gd name="T7" fmla="*/ 0 60000 65536"/>
                <a:gd name="T8" fmla="*/ 0 60000 65536"/>
                <a:gd name="T9" fmla="*/ 0 w 1499"/>
                <a:gd name="T10" fmla="*/ 0 h 1"/>
                <a:gd name="T11" fmla="*/ 1499 w 149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99" h="1">
                  <a:moveTo>
                    <a:pt x="1498" y="0"/>
                  </a:moveTo>
                  <a:lnTo>
                    <a:pt x="0" y="0"/>
                  </a:lnTo>
                  <a:lnTo>
                    <a:pt x="1498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9"/>
            <p:cNvSpPr>
              <a:spLocks noChangeArrowheads="1"/>
            </p:cNvSpPr>
            <p:nvPr/>
          </p:nvSpPr>
          <p:spPr bwMode="auto">
            <a:xfrm>
              <a:off x="9099550" y="3500066"/>
              <a:ext cx="539750" cy="1587"/>
            </a:xfrm>
            <a:custGeom>
              <a:avLst/>
              <a:gdLst>
                <a:gd name="T0" fmla="*/ 2147483647 w 1499"/>
                <a:gd name="T1" fmla="*/ 0 h 1"/>
                <a:gd name="T2" fmla="*/ 0 w 1499"/>
                <a:gd name="T3" fmla="*/ 0 h 1"/>
                <a:gd name="T4" fmla="*/ 2147483647 w 1499"/>
                <a:gd name="T5" fmla="*/ 0 h 1"/>
                <a:gd name="T6" fmla="*/ 0 60000 65536"/>
                <a:gd name="T7" fmla="*/ 0 60000 65536"/>
                <a:gd name="T8" fmla="*/ 0 60000 65536"/>
                <a:gd name="T9" fmla="*/ 0 w 1499"/>
                <a:gd name="T10" fmla="*/ 0 h 1"/>
                <a:gd name="T11" fmla="*/ 1499 w 149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99" h="1">
                  <a:moveTo>
                    <a:pt x="1498" y="0"/>
                  </a:moveTo>
                  <a:lnTo>
                    <a:pt x="0" y="0"/>
                  </a:lnTo>
                  <a:lnTo>
                    <a:pt x="1498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0"/>
            <p:cNvSpPr>
              <a:spLocks noChangeArrowheads="1"/>
            </p:cNvSpPr>
            <p:nvPr/>
          </p:nvSpPr>
          <p:spPr bwMode="auto">
            <a:xfrm>
              <a:off x="10537825" y="3287539"/>
              <a:ext cx="358775" cy="1588"/>
            </a:xfrm>
            <a:custGeom>
              <a:avLst/>
              <a:gdLst>
                <a:gd name="T0" fmla="*/ 2147483647 w 998"/>
                <a:gd name="T1" fmla="*/ 0 h 2"/>
                <a:gd name="T2" fmla="*/ 0 w 998"/>
                <a:gd name="T3" fmla="*/ 2147483647 h 2"/>
                <a:gd name="T4" fmla="*/ 2147483647 w 998"/>
                <a:gd name="T5" fmla="*/ 0 h 2"/>
                <a:gd name="T6" fmla="*/ 0 60000 65536"/>
                <a:gd name="T7" fmla="*/ 0 60000 65536"/>
                <a:gd name="T8" fmla="*/ 0 60000 65536"/>
                <a:gd name="T9" fmla="*/ 0 w 998"/>
                <a:gd name="T10" fmla="*/ 0 h 2"/>
                <a:gd name="T11" fmla="*/ 998 w 998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8" h="2">
                  <a:moveTo>
                    <a:pt x="997" y="0"/>
                  </a:moveTo>
                  <a:lnTo>
                    <a:pt x="0" y="1"/>
                  </a:lnTo>
                  <a:lnTo>
                    <a:pt x="997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8"/>
            <p:cNvSpPr>
              <a:spLocks noChangeArrowheads="1"/>
            </p:cNvSpPr>
            <p:nvPr/>
          </p:nvSpPr>
          <p:spPr bwMode="auto">
            <a:xfrm flipV="1">
              <a:off x="8595494" y="3141613"/>
              <a:ext cx="1152128" cy="72008"/>
            </a:xfrm>
            <a:custGeom>
              <a:avLst/>
              <a:gdLst>
                <a:gd name="T0" fmla="*/ 2147483647 w 1499"/>
                <a:gd name="T1" fmla="*/ 0 h 1"/>
                <a:gd name="T2" fmla="*/ 0 w 1499"/>
                <a:gd name="T3" fmla="*/ 0 h 1"/>
                <a:gd name="T4" fmla="*/ 2147483647 w 1499"/>
                <a:gd name="T5" fmla="*/ 0 h 1"/>
                <a:gd name="T6" fmla="*/ 0 60000 65536"/>
                <a:gd name="T7" fmla="*/ 0 60000 65536"/>
                <a:gd name="T8" fmla="*/ 0 60000 65536"/>
                <a:gd name="T9" fmla="*/ 0 w 1499"/>
                <a:gd name="T10" fmla="*/ 0 h 1"/>
                <a:gd name="T11" fmla="*/ 1499 w 149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99" h="1">
                  <a:moveTo>
                    <a:pt x="1498" y="0"/>
                  </a:moveTo>
                  <a:lnTo>
                    <a:pt x="0" y="0"/>
                  </a:lnTo>
                  <a:lnTo>
                    <a:pt x="1498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8"/>
            <p:cNvSpPr>
              <a:spLocks noChangeArrowheads="1"/>
            </p:cNvSpPr>
            <p:nvPr/>
          </p:nvSpPr>
          <p:spPr bwMode="auto">
            <a:xfrm>
              <a:off x="8595494" y="3357638"/>
              <a:ext cx="1152128" cy="101034"/>
            </a:xfrm>
            <a:custGeom>
              <a:avLst/>
              <a:gdLst>
                <a:gd name="T0" fmla="*/ 2147483647 w 1499"/>
                <a:gd name="T1" fmla="*/ 0 h 1"/>
                <a:gd name="T2" fmla="*/ 0 w 1499"/>
                <a:gd name="T3" fmla="*/ 0 h 1"/>
                <a:gd name="T4" fmla="*/ 2147483647 w 1499"/>
                <a:gd name="T5" fmla="*/ 0 h 1"/>
                <a:gd name="T6" fmla="*/ 0 60000 65536"/>
                <a:gd name="T7" fmla="*/ 0 60000 65536"/>
                <a:gd name="T8" fmla="*/ 0 60000 65536"/>
                <a:gd name="T9" fmla="*/ 0 w 1499"/>
                <a:gd name="T10" fmla="*/ 0 h 1"/>
                <a:gd name="T11" fmla="*/ 1499 w 149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99" h="1">
                  <a:moveTo>
                    <a:pt x="1498" y="0"/>
                  </a:moveTo>
                  <a:lnTo>
                    <a:pt x="0" y="0"/>
                  </a:lnTo>
                  <a:lnTo>
                    <a:pt x="1498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6"/>
            <p:cNvSpPr>
              <a:spLocks noChangeArrowheads="1"/>
            </p:cNvSpPr>
            <p:nvPr/>
          </p:nvSpPr>
          <p:spPr bwMode="auto">
            <a:xfrm>
              <a:off x="9459912" y="2925589"/>
              <a:ext cx="1079500" cy="722313"/>
            </a:xfrm>
            <a:custGeom>
              <a:avLst/>
              <a:gdLst>
                <a:gd name="T0" fmla="*/ 2147483647 w 2997"/>
                <a:gd name="T1" fmla="*/ 2147483647 h 2006"/>
                <a:gd name="T2" fmla="*/ 2147483647 w 2997"/>
                <a:gd name="T3" fmla="*/ 2147483647 h 2006"/>
                <a:gd name="T4" fmla="*/ 2147483647 w 2997"/>
                <a:gd name="T5" fmla="*/ 2147483647 h 2006"/>
                <a:gd name="T6" fmla="*/ 0 w 2997"/>
                <a:gd name="T7" fmla="*/ 2147483647 h 2006"/>
                <a:gd name="T8" fmla="*/ 2147483647 w 2997"/>
                <a:gd name="T9" fmla="*/ 2147483647 h 2006"/>
                <a:gd name="T10" fmla="*/ 0 w 2997"/>
                <a:gd name="T11" fmla="*/ 2147483647 h 2006"/>
                <a:gd name="T12" fmla="*/ 2147483647 w 2997"/>
                <a:gd name="T13" fmla="*/ 2147483647 h 20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97"/>
                <a:gd name="T22" fmla="*/ 0 h 2006"/>
                <a:gd name="T23" fmla="*/ 2997 w 2997"/>
                <a:gd name="T24" fmla="*/ 2006 h 20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97" h="2006">
                  <a:moveTo>
                    <a:pt x="989" y="4"/>
                  </a:moveTo>
                  <a:cubicBezTo>
                    <a:pt x="1989" y="4"/>
                    <a:pt x="2789" y="604"/>
                    <a:pt x="2996" y="1004"/>
                  </a:cubicBezTo>
                  <a:cubicBezTo>
                    <a:pt x="2789" y="1404"/>
                    <a:pt x="1989" y="2004"/>
                    <a:pt x="989" y="2004"/>
                  </a:cubicBezTo>
                  <a:cubicBezTo>
                    <a:pt x="690" y="2005"/>
                    <a:pt x="666" y="2004"/>
                    <a:pt x="0" y="2004"/>
                  </a:cubicBezTo>
                  <a:cubicBezTo>
                    <a:pt x="199" y="1902"/>
                    <a:pt x="599" y="1602"/>
                    <a:pt x="599" y="1003"/>
                  </a:cubicBezTo>
                  <a:cubicBezTo>
                    <a:pt x="599" y="404"/>
                    <a:pt x="199" y="104"/>
                    <a:pt x="0" y="6"/>
                  </a:cubicBezTo>
                  <a:cubicBezTo>
                    <a:pt x="666" y="6"/>
                    <a:pt x="718" y="0"/>
                    <a:pt x="989" y="4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0" name="Straight Connector 19"/>
            <p:cNvCxnSpPr>
              <a:endCxn id="44" idx="1"/>
            </p:cNvCxnSpPr>
            <p:nvPr/>
          </p:nvCxnSpPr>
          <p:spPr>
            <a:xfrm>
              <a:off x="9099550" y="1629445"/>
              <a:ext cx="0" cy="1478707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93"/>
            <p:cNvCxnSpPr>
              <a:endCxn id="47" idx="1"/>
            </p:cNvCxnSpPr>
            <p:nvPr/>
          </p:nvCxnSpPr>
          <p:spPr>
            <a:xfrm>
              <a:off x="8595494" y="2637557"/>
              <a:ext cx="0" cy="576064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94"/>
            <p:cNvCxnSpPr>
              <a:stCxn id="48" idx="1"/>
            </p:cNvCxnSpPr>
            <p:nvPr/>
          </p:nvCxnSpPr>
          <p:spPr>
            <a:xfrm>
              <a:off x="8595494" y="3357638"/>
              <a:ext cx="0" cy="288031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97"/>
            <p:cNvCxnSpPr>
              <a:stCxn id="45" idx="1"/>
            </p:cNvCxnSpPr>
            <p:nvPr/>
          </p:nvCxnSpPr>
          <p:spPr>
            <a:xfrm>
              <a:off x="9099550" y="3500066"/>
              <a:ext cx="0" cy="115371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 14"/>
            <p:cNvSpPr>
              <a:spLocks noChangeArrowheads="1"/>
            </p:cNvSpPr>
            <p:nvPr/>
          </p:nvSpPr>
          <p:spPr bwMode="auto">
            <a:xfrm>
              <a:off x="6432104" y="1584669"/>
              <a:ext cx="720403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14"/>
            <p:cNvSpPr>
              <a:spLocks noChangeArrowheads="1"/>
            </p:cNvSpPr>
            <p:nvPr/>
          </p:nvSpPr>
          <p:spPr bwMode="auto">
            <a:xfrm>
              <a:off x="6432104" y="2592781"/>
              <a:ext cx="720403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4"/>
            <p:cNvSpPr>
              <a:spLocks noChangeArrowheads="1"/>
            </p:cNvSpPr>
            <p:nvPr/>
          </p:nvSpPr>
          <p:spPr bwMode="auto">
            <a:xfrm>
              <a:off x="6432104" y="3600893"/>
              <a:ext cx="720403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4"/>
            <p:cNvSpPr>
              <a:spLocks noChangeArrowheads="1"/>
            </p:cNvSpPr>
            <p:nvPr/>
          </p:nvSpPr>
          <p:spPr bwMode="auto">
            <a:xfrm>
              <a:off x="6432104" y="4609005"/>
              <a:ext cx="720403" cy="45719"/>
            </a:xfrm>
            <a:custGeom>
              <a:avLst/>
              <a:gdLst>
                <a:gd name="T0" fmla="*/ 2147483647 w 1000"/>
                <a:gd name="T1" fmla="*/ 0 h 1"/>
                <a:gd name="T2" fmla="*/ 0 w 1000"/>
                <a:gd name="T3" fmla="*/ 0 h 1"/>
                <a:gd name="T4" fmla="*/ 2147483647 w 1000"/>
                <a:gd name="T5" fmla="*/ 0 h 1"/>
                <a:gd name="T6" fmla="*/ 0 60000 65536"/>
                <a:gd name="T7" fmla="*/ 0 60000 65536"/>
                <a:gd name="T8" fmla="*/ 0 60000 65536"/>
                <a:gd name="T9" fmla="*/ 0 w 1000"/>
                <a:gd name="T10" fmla="*/ 0 h 1"/>
                <a:gd name="T11" fmla="*/ 1000 w 100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0" h="1">
                  <a:moveTo>
                    <a:pt x="999" y="0"/>
                  </a:moveTo>
                  <a:lnTo>
                    <a:pt x="0" y="0"/>
                  </a:lnTo>
                  <a:lnTo>
                    <a:pt x="999" y="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8" name="Straight Connector 104"/>
            <p:cNvCxnSpPr>
              <a:stCxn id="54" idx="1"/>
            </p:cNvCxnSpPr>
            <p:nvPr/>
          </p:nvCxnSpPr>
          <p:spPr>
            <a:xfrm>
              <a:off x="6432104" y="1584669"/>
              <a:ext cx="0" cy="4004571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107"/>
            <p:cNvCxnSpPr>
              <a:stCxn id="26" idx="1"/>
            </p:cNvCxnSpPr>
            <p:nvPr/>
          </p:nvCxnSpPr>
          <p:spPr>
            <a:xfrm flipH="1">
              <a:off x="6792144" y="1808510"/>
              <a:ext cx="4713" cy="378073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240647"/>
            <p:cNvSpPr txBox="1"/>
            <p:nvPr/>
          </p:nvSpPr>
          <p:spPr>
            <a:xfrm>
              <a:off x="5640016" y="1196752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61" name="TextBox 111"/>
            <p:cNvSpPr txBox="1"/>
            <p:nvPr/>
          </p:nvSpPr>
          <p:spPr>
            <a:xfrm>
              <a:off x="5640016" y="2204864"/>
              <a:ext cx="32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62" name="TextBox 112"/>
            <p:cNvSpPr txBox="1"/>
            <p:nvPr/>
          </p:nvSpPr>
          <p:spPr>
            <a:xfrm>
              <a:off x="5640016" y="3212976"/>
              <a:ext cx="3214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  <p:sp>
          <p:nvSpPr>
            <p:cNvPr id="63" name="TextBox 113"/>
            <p:cNvSpPr txBox="1"/>
            <p:nvPr/>
          </p:nvSpPr>
          <p:spPr>
            <a:xfrm>
              <a:off x="5640016" y="4221088"/>
              <a:ext cx="3424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64" name="TextBox 114"/>
            <p:cNvSpPr txBox="1"/>
            <p:nvPr/>
          </p:nvSpPr>
          <p:spPr>
            <a:xfrm>
              <a:off x="6216080" y="5589240"/>
              <a:ext cx="389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65" name="TextBox 115"/>
            <p:cNvSpPr txBox="1"/>
            <p:nvPr/>
          </p:nvSpPr>
          <p:spPr>
            <a:xfrm>
              <a:off x="6618994" y="5589240"/>
              <a:ext cx="389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sz="2000" baseline="-25000" dirty="0"/>
                <a:t>0</a:t>
              </a:r>
            </a:p>
          </p:txBody>
        </p:sp>
        <p:sp>
          <p:nvSpPr>
            <p:cNvPr id="66" name="Oval 116"/>
            <p:cNvSpPr/>
            <p:nvPr/>
          </p:nvSpPr>
          <p:spPr>
            <a:xfrm>
              <a:off x="6360096" y="2524800"/>
              <a:ext cx="144016" cy="144016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117"/>
            <p:cNvSpPr/>
            <p:nvPr/>
          </p:nvSpPr>
          <p:spPr>
            <a:xfrm>
              <a:off x="7008168" y="1732712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118"/>
            <p:cNvSpPr/>
            <p:nvPr/>
          </p:nvSpPr>
          <p:spPr>
            <a:xfrm>
              <a:off x="6360096" y="3532912"/>
              <a:ext cx="144016" cy="144016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119"/>
            <p:cNvSpPr/>
            <p:nvPr/>
          </p:nvSpPr>
          <p:spPr>
            <a:xfrm>
              <a:off x="6360096" y="4541024"/>
              <a:ext cx="144016" cy="144016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120"/>
            <p:cNvSpPr/>
            <p:nvPr/>
          </p:nvSpPr>
          <p:spPr>
            <a:xfrm>
              <a:off x="6720136" y="2740824"/>
              <a:ext cx="144016" cy="144016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121"/>
            <p:cNvSpPr/>
            <p:nvPr/>
          </p:nvSpPr>
          <p:spPr>
            <a:xfrm>
              <a:off x="6720136" y="3748936"/>
              <a:ext cx="144016" cy="144016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122"/>
            <p:cNvSpPr/>
            <p:nvPr/>
          </p:nvSpPr>
          <p:spPr>
            <a:xfrm>
              <a:off x="6720136" y="4757048"/>
              <a:ext cx="144016" cy="144016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123"/>
            <p:cNvSpPr/>
            <p:nvPr/>
          </p:nvSpPr>
          <p:spPr>
            <a:xfrm>
              <a:off x="7008168" y="1516688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124"/>
            <p:cNvSpPr/>
            <p:nvPr/>
          </p:nvSpPr>
          <p:spPr>
            <a:xfrm>
              <a:off x="7008168" y="2524800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125"/>
            <p:cNvSpPr/>
            <p:nvPr/>
          </p:nvSpPr>
          <p:spPr>
            <a:xfrm>
              <a:off x="7008168" y="3748936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725007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ＭＳ Ｐゴシック" pitchFamily="34" charset="-128"/>
              </a:rPr>
              <a:t>Thema 3</a:t>
            </a:r>
            <a:r>
              <a:rPr lang="de-DE">
                <a:ea typeface="ＭＳ Ｐゴシック" pitchFamily="34" charset="-128"/>
              </a:rPr>
              <a:t>: Assembler</a:t>
            </a:r>
            <a:endParaRPr lang="de-DE" dirty="0">
              <a:ea typeface="ＭＳ Ｐゴシック" pitchFamily="34" charset="-128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sz="1049" dirty="0"/>
          </a:p>
        </p:txBody>
      </p:sp>
      <p:sp>
        <p:nvSpPr>
          <p:cNvPr id="53" name="Text Box 5"/>
          <p:cNvSpPr txBox="1">
            <a:spLocks noChangeArrowheads="1"/>
          </p:cNvSpPr>
          <p:nvPr/>
        </p:nvSpPr>
        <p:spPr bwMode="auto">
          <a:xfrm>
            <a:off x="322692" y="1730514"/>
            <a:ext cx="27520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folHlink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High-level language</a:t>
            </a:r>
          </a:p>
          <a:p>
            <a:pPr eaLnBrk="0" hangingPunct="0">
              <a:defRPr/>
            </a:pP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program (in C)</a:t>
            </a:r>
          </a:p>
        </p:txBody>
      </p:sp>
      <p:sp>
        <p:nvSpPr>
          <p:cNvPr id="54" name="Text Box 6"/>
          <p:cNvSpPr txBox="1">
            <a:spLocks noChangeArrowheads="1"/>
          </p:cNvSpPr>
          <p:nvPr/>
        </p:nvSpPr>
        <p:spPr bwMode="auto">
          <a:xfrm>
            <a:off x="3031197" y="1295400"/>
            <a:ext cx="3270447" cy="14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folHlink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lnSpc>
                <a:spcPct val="80000"/>
              </a:lnSpc>
              <a:defRPr/>
            </a:pP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void swap(</a:t>
            </a:r>
            <a:r>
              <a:rPr lang="en-US" sz="1600" b="1" dirty="0" err="1">
                <a:latin typeface="Courier New" charset="0"/>
                <a:ea typeface="ＭＳ Ｐゴシック" charset="0"/>
                <a:cs typeface="Arial" charset="0"/>
              </a:rPr>
              <a:t>int</a:t>
            </a: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 v[], </a:t>
            </a:r>
            <a:r>
              <a:rPr lang="en-US" sz="1600" b="1" dirty="0" err="1">
                <a:latin typeface="Courier New" charset="0"/>
                <a:ea typeface="ＭＳ Ｐゴシック" charset="0"/>
                <a:cs typeface="Arial" charset="0"/>
              </a:rPr>
              <a:t>int</a:t>
            </a: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 k)</a:t>
            </a:r>
          </a:p>
          <a:p>
            <a:pPr eaLnBrk="0" hangingPunct="0">
              <a:lnSpc>
                <a:spcPct val="80000"/>
              </a:lnSpc>
              <a:defRPr/>
            </a:pP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{</a:t>
            </a:r>
          </a:p>
          <a:p>
            <a:pPr eaLnBrk="0" hangingPunct="0">
              <a:lnSpc>
                <a:spcPct val="80000"/>
              </a:lnSpc>
              <a:defRPr/>
            </a:pP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   </a:t>
            </a:r>
            <a:r>
              <a:rPr lang="en-US" sz="1600" b="1" dirty="0" err="1">
                <a:latin typeface="Courier New" charset="0"/>
                <a:ea typeface="ＭＳ Ｐゴシック" charset="0"/>
                <a:cs typeface="Arial" charset="0"/>
              </a:rPr>
              <a:t>int</a:t>
            </a: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 temp;</a:t>
            </a:r>
          </a:p>
          <a:p>
            <a:pPr eaLnBrk="0" hangingPunct="0">
              <a:lnSpc>
                <a:spcPct val="80000"/>
              </a:lnSpc>
              <a:defRPr/>
            </a:pP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   temp = v[k];</a:t>
            </a:r>
          </a:p>
          <a:p>
            <a:pPr eaLnBrk="0" hangingPunct="0">
              <a:lnSpc>
                <a:spcPct val="80000"/>
              </a:lnSpc>
              <a:defRPr/>
            </a:pP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   v[k] = v[k+1];</a:t>
            </a:r>
          </a:p>
          <a:p>
            <a:pPr eaLnBrk="0" hangingPunct="0">
              <a:lnSpc>
                <a:spcPct val="80000"/>
              </a:lnSpc>
              <a:defRPr/>
            </a:pP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   v[k+1] = temp;</a:t>
            </a:r>
          </a:p>
          <a:p>
            <a:pPr eaLnBrk="0" hangingPunct="0">
              <a:lnSpc>
                <a:spcPct val="80000"/>
              </a:lnSpc>
              <a:defRPr/>
            </a:pPr>
            <a:r>
              <a:rPr lang="en-US" sz="1600" b="1" dirty="0">
                <a:latin typeface="Courier New" charset="0"/>
                <a:ea typeface="ＭＳ Ｐゴシック" charset="0"/>
                <a:cs typeface="Arial" charset="0"/>
              </a:rPr>
              <a:t>}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359626" y="2554617"/>
            <a:ext cx="4831137" cy="2890319"/>
            <a:chOff x="359626" y="2554617"/>
            <a:chExt cx="4831137" cy="2890319"/>
          </a:xfrm>
        </p:grpSpPr>
        <p:grpSp>
          <p:nvGrpSpPr>
            <p:cNvPr id="2" name="Gruppieren 1"/>
            <p:cNvGrpSpPr/>
            <p:nvPr/>
          </p:nvGrpSpPr>
          <p:grpSpPr>
            <a:xfrm>
              <a:off x="359626" y="2554617"/>
              <a:ext cx="4831137" cy="2890319"/>
              <a:chOff x="359626" y="2554617"/>
              <a:chExt cx="4831137" cy="2890319"/>
            </a:xfrm>
          </p:grpSpPr>
          <p:sp>
            <p:nvSpPr>
              <p:cNvPr id="52" name="Oval 3"/>
              <p:cNvSpPr>
                <a:spLocks noChangeArrowheads="1"/>
              </p:cNvSpPr>
              <p:nvPr/>
            </p:nvSpPr>
            <p:spPr bwMode="auto">
              <a:xfrm>
                <a:off x="3096822" y="2948366"/>
                <a:ext cx="1640620" cy="5249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5" name="Text Box 7"/>
              <p:cNvSpPr txBox="1">
                <a:spLocks noChangeArrowheads="1"/>
              </p:cNvSpPr>
              <p:nvPr/>
            </p:nvSpPr>
            <p:spPr bwMode="auto">
              <a:xfrm>
                <a:off x="359626" y="4200864"/>
                <a:ext cx="2743998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2000">
                    <a:latin typeface="Arial" charset="0"/>
                    <a:ea typeface="ＭＳ Ｐゴシック" charset="0"/>
                    <a:cs typeface="Arial" charset="0"/>
                  </a:rPr>
                  <a:t>Assembly language</a:t>
                </a:r>
                <a:endParaRPr lang="en-US" sz="2000" dirty="0">
                  <a:latin typeface="Arial" charset="0"/>
                  <a:ea typeface="ＭＳ Ｐゴシック" charset="0"/>
                  <a:cs typeface="Arial" charset="0"/>
                </a:endParaRPr>
              </a:p>
              <a:p>
                <a:pPr eaLnBrk="0" hangingPunct="0">
                  <a:defRPr/>
                </a:pPr>
                <a:r>
                  <a:rPr lang="en-US" sz="2000">
                    <a:latin typeface="Arial" charset="0"/>
                    <a:ea typeface="ＭＳ Ｐゴシック" charset="0"/>
                    <a:cs typeface="Arial" charset="0"/>
                  </a:rPr>
                  <a:t>program (for </a:t>
                </a:r>
                <a:r>
                  <a:rPr lang="en-US" sz="2000" dirty="0">
                    <a:latin typeface="Arial" charset="0"/>
                    <a:ea typeface="ＭＳ Ｐゴシック" charset="0"/>
                    <a:cs typeface="Arial" charset="0"/>
                  </a:rPr>
                  <a:t>MIPS)</a:t>
                </a:r>
              </a:p>
            </p:txBody>
          </p:sp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3031197" y="3776787"/>
                <a:ext cx="2159566" cy="1668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accent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hangingPunct="0">
                  <a:lnSpc>
                    <a:spcPct val="80000"/>
                  </a:lnSpc>
                  <a:defRPr/>
                </a:pP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swap:</a:t>
                </a:r>
              </a:p>
              <a:p>
                <a:pPr eaLnBrk="0" hangingPunct="0">
                  <a:lnSpc>
                    <a:spcPct val="80000"/>
                  </a:lnSpc>
                  <a:defRPr/>
                </a:pP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</a:t>
                </a:r>
                <a:r>
                  <a:rPr lang="en-US" sz="1600" b="1" dirty="0" err="1">
                    <a:latin typeface="Courier New" charset="0"/>
                    <a:ea typeface="ＭＳ Ｐゴシック" charset="0"/>
                    <a:cs typeface="Arial" charset="0"/>
                  </a:rPr>
                  <a:t>muli</a:t>
                </a: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$2,$5,4</a:t>
                </a:r>
              </a:p>
              <a:p>
                <a:pPr eaLnBrk="0" hangingPunct="0">
                  <a:lnSpc>
                    <a:spcPct val="80000"/>
                  </a:lnSpc>
                  <a:defRPr/>
                </a:pP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add  $2,$4,$2</a:t>
                </a:r>
              </a:p>
              <a:p>
                <a:pPr eaLnBrk="0" hangingPunct="0">
                  <a:lnSpc>
                    <a:spcPct val="80000"/>
                  </a:lnSpc>
                  <a:defRPr/>
                </a:pP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</a:t>
                </a:r>
                <a:r>
                  <a:rPr lang="en-US" sz="1600" b="1" dirty="0" err="1">
                    <a:latin typeface="Courier New" charset="0"/>
                    <a:ea typeface="ＭＳ Ｐゴシック" charset="0"/>
                    <a:cs typeface="Arial" charset="0"/>
                  </a:rPr>
                  <a:t>lw</a:t>
                </a: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 $15,0($2)</a:t>
                </a:r>
              </a:p>
              <a:p>
                <a:pPr eaLnBrk="0" hangingPunct="0">
                  <a:lnSpc>
                    <a:spcPct val="80000"/>
                  </a:lnSpc>
                  <a:defRPr/>
                </a:pP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</a:t>
                </a:r>
                <a:r>
                  <a:rPr lang="en-US" sz="1600" b="1" dirty="0" err="1">
                    <a:latin typeface="Courier New" charset="0"/>
                    <a:ea typeface="ＭＳ Ｐゴシック" charset="0"/>
                    <a:cs typeface="Arial" charset="0"/>
                  </a:rPr>
                  <a:t>lw</a:t>
                </a: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 $16,4($2)</a:t>
                </a:r>
              </a:p>
              <a:p>
                <a:pPr eaLnBrk="0" hangingPunct="0">
                  <a:lnSpc>
                    <a:spcPct val="80000"/>
                  </a:lnSpc>
                  <a:defRPr/>
                </a:pP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</a:t>
                </a:r>
                <a:r>
                  <a:rPr lang="en-US" sz="1600" b="1" dirty="0" err="1">
                    <a:latin typeface="Courier New" charset="0"/>
                    <a:ea typeface="ＭＳ Ｐゴシック" charset="0"/>
                    <a:cs typeface="Arial" charset="0"/>
                  </a:rPr>
                  <a:t>sw</a:t>
                </a: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 $16,0($2)</a:t>
                </a:r>
              </a:p>
              <a:p>
                <a:pPr eaLnBrk="0" hangingPunct="0">
                  <a:lnSpc>
                    <a:spcPct val="80000"/>
                  </a:lnSpc>
                  <a:defRPr/>
                </a:pP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</a:t>
                </a:r>
                <a:r>
                  <a:rPr lang="en-US" sz="1600" b="1" dirty="0" err="1">
                    <a:latin typeface="Courier New" charset="0"/>
                    <a:ea typeface="ＭＳ Ｐゴシック" charset="0"/>
                    <a:cs typeface="Arial" charset="0"/>
                  </a:rPr>
                  <a:t>sw</a:t>
                </a: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 $15,4($2)</a:t>
                </a:r>
              </a:p>
              <a:p>
                <a:pPr eaLnBrk="0" hangingPunct="0">
                  <a:lnSpc>
                    <a:spcPct val="80000"/>
                  </a:lnSpc>
                  <a:defRPr/>
                </a:pP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</a:t>
                </a:r>
                <a:r>
                  <a:rPr lang="en-US" sz="1600" b="1" dirty="0" err="1">
                    <a:latin typeface="Courier New" charset="0"/>
                    <a:ea typeface="ＭＳ Ｐゴシック" charset="0"/>
                    <a:cs typeface="Arial" charset="0"/>
                  </a:rPr>
                  <a:t>jr</a:t>
                </a:r>
                <a:r>
                  <a:rPr lang="en-US" sz="1600" b="1" dirty="0">
                    <a:latin typeface="Courier New" charset="0"/>
                    <a:ea typeface="ＭＳ Ｐゴシック" charset="0"/>
                    <a:cs typeface="Arial" charset="0"/>
                  </a:rPr>
                  <a:t>   $31</a:t>
                </a:r>
              </a:p>
            </p:txBody>
          </p:sp>
          <p:sp>
            <p:nvSpPr>
              <p:cNvPr id="61" name="Line 13"/>
              <p:cNvSpPr>
                <a:spLocks noChangeShapeType="1"/>
              </p:cNvSpPr>
              <p:nvPr/>
            </p:nvSpPr>
            <p:spPr bwMode="auto">
              <a:xfrm>
                <a:off x="3884319" y="2554617"/>
                <a:ext cx="0" cy="39374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2" name="Line 14"/>
              <p:cNvSpPr>
                <a:spLocks noChangeShapeType="1"/>
              </p:cNvSpPr>
              <p:nvPr/>
            </p:nvSpPr>
            <p:spPr bwMode="auto">
              <a:xfrm>
                <a:off x="3884319" y="3473364"/>
                <a:ext cx="0" cy="39374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59" name="Text Box 11"/>
            <p:cNvSpPr txBox="1">
              <a:spLocks noChangeArrowheads="1"/>
            </p:cNvSpPr>
            <p:nvPr/>
          </p:nvSpPr>
          <p:spPr bwMode="auto">
            <a:xfrm>
              <a:off x="3275923" y="3010811"/>
              <a:ext cx="13292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defRPr/>
              </a:pPr>
              <a:r>
                <a:rPr lang="en-US" sz="2000" dirty="0">
                  <a:latin typeface="Times New Roman" charset="0"/>
                  <a:ea typeface="ＭＳ Ｐゴシック" charset="0"/>
                  <a:cs typeface="Arial" charset="0"/>
                </a:rPr>
                <a:t>C compiler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3884319" y="1767118"/>
            <a:ext cx="6185240" cy="3892372"/>
            <a:chOff x="3884319" y="1767118"/>
            <a:chExt cx="6185240" cy="3892372"/>
          </a:xfrm>
        </p:grpSpPr>
        <p:sp>
          <p:nvSpPr>
            <p:cNvPr id="51" name="Oval 2"/>
            <p:cNvSpPr>
              <a:spLocks noChangeArrowheads="1"/>
            </p:cNvSpPr>
            <p:nvPr/>
          </p:nvSpPr>
          <p:spPr bwMode="auto">
            <a:xfrm>
              <a:off x="6706186" y="2160868"/>
              <a:ext cx="1640620" cy="5249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7" name="Text Box 9"/>
            <p:cNvSpPr txBox="1">
              <a:spLocks noChangeArrowheads="1"/>
            </p:cNvSpPr>
            <p:nvPr/>
          </p:nvSpPr>
          <p:spPr bwMode="auto">
            <a:xfrm>
              <a:off x="6172200" y="4572000"/>
              <a:ext cx="3830684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Arial" charset="0"/>
                </a:rPr>
                <a:t>Binary machine </a:t>
              </a:r>
              <a:r>
                <a:rPr lang="en-US" sz="2000">
                  <a:latin typeface="Arial" charset="0"/>
                  <a:ea typeface="ＭＳ Ｐゴシック" charset="0"/>
                  <a:cs typeface="Arial" charset="0"/>
                </a:rPr>
                <a:t>language program (for </a:t>
              </a:r>
              <a:r>
                <a:rPr lang="en-US" sz="2000" dirty="0">
                  <a:latin typeface="Arial" charset="0"/>
                  <a:ea typeface="ＭＳ Ｐゴシック" charset="0"/>
                  <a:cs typeface="Arial" charset="0"/>
                </a:rPr>
                <a:t>MIPS)</a:t>
              </a:r>
            </a:p>
          </p:txBody>
        </p:sp>
        <p:sp>
          <p:nvSpPr>
            <p:cNvPr id="58" name="Text Box 10"/>
            <p:cNvSpPr txBox="1">
              <a:spLocks noChangeArrowheads="1"/>
            </p:cNvSpPr>
            <p:nvPr/>
          </p:nvSpPr>
          <p:spPr bwMode="auto">
            <a:xfrm>
              <a:off x="5935094" y="3001645"/>
              <a:ext cx="4134465" cy="1471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80000"/>
                </a:lnSpc>
                <a:defRPr/>
              </a:pPr>
              <a:r>
                <a:rPr lang="en-US" sz="1600" b="1" dirty="0">
                  <a:latin typeface="Courier New" charset="0"/>
                  <a:ea typeface="ＭＳ Ｐゴシック" charset="0"/>
                  <a:cs typeface="Arial" charset="0"/>
                </a:rPr>
                <a:t>00000000101000010000000000011000</a:t>
              </a:r>
            </a:p>
            <a:p>
              <a:pPr eaLnBrk="0" hangingPunct="0">
                <a:lnSpc>
                  <a:spcPct val="80000"/>
                </a:lnSpc>
                <a:defRPr/>
              </a:pPr>
              <a:r>
                <a:rPr lang="en-US" sz="1600" b="1" dirty="0">
                  <a:latin typeface="Courier New" charset="0"/>
                  <a:ea typeface="ＭＳ Ｐゴシック" charset="0"/>
                  <a:cs typeface="Arial" charset="0"/>
                </a:rPr>
                <a:t>00000000100011100001100000100001</a:t>
              </a:r>
            </a:p>
            <a:p>
              <a:pPr eaLnBrk="0" hangingPunct="0">
                <a:lnSpc>
                  <a:spcPct val="80000"/>
                </a:lnSpc>
                <a:defRPr/>
              </a:pPr>
              <a:r>
                <a:rPr lang="en-US" sz="1600" b="1" dirty="0">
                  <a:latin typeface="Courier New" charset="0"/>
                  <a:ea typeface="ＭＳ Ｐゴシック" charset="0"/>
                  <a:cs typeface="Arial" charset="0"/>
                </a:rPr>
                <a:t>10001100011000100000000000000000</a:t>
              </a:r>
            </a:p>
            <a:p>
              <a:pPr eaLnBrk="0" hangingPunct="0">
                <a:lnSpc>
                  <a:spcPct val="80000"/>
                </a:lnSpc>
                <a:defRPr/>
              </a:pPr>
              <a:r>
                <a:rPr lang="en-US" sz="1600" b="1" dirty="0">
                  <a:latin typeface="Courier New" charset="0"/>
                  <a:ea typeface="ＭＳ Ｐゴシック" charset="0"/>
                  <a:cs typeface="Arial" charset="0"/>
                </a:rPr>
                <a:t>10001100111100100000000000000100</a:t>
              </a:r>
            </a:p>
            <a:p>
              <a:pPr eaLnBrk="0" hangingPunct="0">
                <a:lnSpc>
                  <a:spcPct val="80000"/>
                </a:lnSpc>
                <a:defRPr/>
              </a:pPr>
              <a:r>
                <a:rPr lang="en-US" sz="1600" b="1" dirty="0">
                  <a:latin typeface="Courier New" charset="0"/>
                  <a:ea typeface="ＭＳ Ｐゴシック" charset="0"/>
                  <a:cs typeface="Arial" charset="0"/>
                </a:rPr>
                <a:t>10101100111100100000000000000000</a:t>
              </a:r>
            </a:p>
            <a:p>
              <a:pPr eaLnBrk="0" hangingPunct="0">
                <a:lnSpc>
                  <a:spcPct val="80000"/>
                </a:lnSpc>
                <a:defRPr/>
              </a:pPr>
              <a:r>
                <a:rPr lang="en-US" sz="1600" b="1" dirty="0">
                  <a:latin typeface="Courier New" charset="0"/>
                  <a:ea typeface="ＭＳ Ｐゴシック" charset="0"/>
                  <a:cs typeface="Arial" charset="0"/>
                </a:rPr>
                <a:t>10101100011000100000000000000100</a:t>
              </a:r>
            </a:p>
            <a:p>
              <a:pPr eaLnBrk="0" hangingPunct="0">
                <a:lnSpc>
                  <a:spcPct val="80000"/>
                </a:lnSpc>
                <a:defRPr/>
              </a:pPr>
              <a:r>
                <a:rPr lang="en-US" sz="1600" b="1" dirty="0">
                  <a:latin typeface="Courier New" charset="0"/>
                  <a:ea typeface="ＭＳ Ｐゴシック" charset="0"/>
                  <a:cs typeface="Arial" charset="0"/>
                </a:rPr>
                <a:t>00000011111000000000000000001000</a:t>
              </a:r>
            </a:p>
          </p:txBody>
        </p:sp>
        <p:sp>
          <p:nvSpPr>
            <p:cNvPr id="60" name="Text Box 12"/>
            <p:cNvSpPr txBox="1">
              <a:spLocks noChangeArrowheads="1"/>
            </p:cNvSpPr>
            <p:nvPr/>
          </p:nvSpPr>
          <p:spPr bwMode="auto">
            <a:xfrm>
              <a:off x="6948177" y="2223312"/>
              <a:ext cx="12073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defRPr/>
              </a:pPr>
              <a:r>
                <a:rPr lang="en-US" sz="2000" dirty="0">
                  <a:latin typeface="Times New Roman" charset="0"/>
                  <a:ea typeface="ＭＳ Ｐゴシック" charset="0"/>
                  <a:cs typeface="Arial" charset="0"/>
                </a:rPr>
                <a:t>assembler</a:t>
              </a: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3884319" y="5331366"/>
              <a:ext cx="0" cy="328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3884319" y="5659490"/>
              <a:ext cx="19687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17"/>
            <p:cNvSpPr>
              <a:spLocks noChangeShapeType="1"/>
            </p:cNvSpPr>
            <p:nvPr/>
          </p:nvSpPr>
          <p:spPr bwMode="auto">
            <a:xfrm flipH="1" flipV="1">
              <a:off x="5853062" y="1767118"/>
              <a:ext cx="0" cy="38923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18"/>
            <p:cNvSpPr>
              <a:spLocks noChangeShapeType="1"/>
            </p:cNvSpPr>
            <p:nvPr/>
          </p:nvSpPr>
          <p:spPr bwMode="auto">
            <a:xfrm>
              <a:off x="5853063" y="1767119"/>
              <a:ext cx="17062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19"/>
            <p:cNvSpPr>
              <a:spLocks noChangeShapeType="1"/>
            </p:cNvSpPr>
            <p:nvPr/>
          </p:nvSpPr>
          <p:spPr bwMode="auto">
            <a:xfrm>
              <a:off x="7559308" y="1767119"/>
              <a:ext cx="0" cy="3937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7559308" y="2685866"/>
              <a:ext cx="0" cy="3937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9" name="Line 21"/>
            <p:cNvSpPr>
              <a:spLocks noChangeShapeType="1"/>
            </p:cNvSpPr>
            <p:nvPr/>
          </p:nvSpPr>
          <p:spPr bwMode="auto">
            <a:xfrm>
              <a:off x="4726504" y="3221802"/>
              <a:ext cx="1126559" cy="95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ＭＳ Ｐゴシック" pitchFamily="34" charset="-128"/>
              </a:rPr>
              <a:t>Thema 4: Prozessorentwurf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sz="1049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12" y="958054"/>
            <a:ext cx="7253688" cy="5706823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Thema 5: Pipelining - optional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sz="1049" dirty="0"/>
          </a:p>
        </p:txBody>
      </p:sp>
      <p:sp>
        <p:nvSpPr>
          <p:cNvPr id="146" name="Line 76"/>
          <p:cNvSpPr>
            <a:spLocks noChangeShapeType="1"/>
          </p:cNvSpPr>
          <p:nvPr/>
        </p:nvSpPr>
        <p:spPr bwMode="auto">
          <a:xfrm>
            <a:off x="2366109" y="1758623"/>
            <a:ext cx="576887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47" name="Line 77"/>
          <p:cNvSpPr>
            <a:spLocks noChangeShapeType="1"/>
          </p:cNvSpPr>
          <p:nvPr/>
        </p:nvSpPr>
        <p:spPr bwMode="auto">
          <a:xfrm>
            <a:off x="2365956" y="1603113"/>
            <a:ext cx="0" cy="3110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48" name="Line 142"/>
          <p:cNvSpPr>
            <a:spLocks noChangeShapeType="1"/>
          </p:cNvSpPr>
          <p:nvPr/>
        </p:nvSpPr>
        <p:spPr bwMode="auto">
          <a:xfrm>
            <a:off x="1764229" y="2460035"/>
            <a:ext cx="0" cy="3097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49" name="Rectangle 143"/>
          <p:cNvSpPr>
            <a:spLocks noChangeArrowheads="1"/>
          </p:cNvSpPr>
          <p:nvPr/>
        </p:nvSpPr>
        <p:spPr bwMode="auto">
          <a:xfrm>
            <a:off x="2363213" y="1711260"/>
            <a:ext cx="5780463" cy="46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i="1" dirty="0" err="1">
                <a:latin typeface="Calibri" pitchFamily="34" charset="0"/>
              </a:rPr>
              <a:t>Zeit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50" name="Rectangle 75"/>
          <p:cNvSpPr>
            <a:spLocks noChangeArrowheads="1"/>
          </p:cNvSpPr>
          <p:nvPr/>
        </p:nvSpPr>
        <p:spPr bwMode="auto">
          <a:xfrm>
            <a:off x="2334873" y="1219201"/>
            <a:ext cx="1007984" cy="50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latin typeface="Calibri" pitchFamily="34" charset="0"/>
              </a:rPr>
              <a:t>18 </a:t>
            </a:r>
            <a:r>
              <a:rPr lang="en-US" sz="2000" b="1" dirty="0" err="1">
                <a:latin typeface="Calibri" pitchFamily="34" charset="0"/>
              </a:rPr>
              <a:t>Uhr</a:t>
            </a:r>
            <a:endParaRPr lang="en-US" sz="2000" b="1" dirty="0">
              <a:latin typeface="Calibri" pitchFamily="34" charset="0"/>
            </a:endParaRPr>
          </a:p>
        </p:txBody>
      </p:sp>
      <p:sp>
        <p:nvSpPr>
          <p:cNvPr id="151" name="Rectangle 78"/>
          <p:cNvSpPr>
            <a:spLocks noChangeArrowheads="1"/>
          </p:cNvSpPr>
          <p:nvPr/>
        </p:nvSpPr>
        <p:spPr bwMode="auto">
          <a:xfrm>
            <a:off x="3526587" y="1246739"/>
            <a:ext cx="497682" cy="50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latin typeface="Calibri" pitchFamily="34" charset="0"/>
              </a:rPr>
              <a:t>19</a:t>
            </a:r>
          </a:p>
        </p:txBody>
      </p:sp>
      <p:sp>
        <p:nvSpPr>
          <p:cNvPr id="152" name="Rectangle 79"/>
          <p:cNvSpPr>
            <a:spLocks noChangeArrowheads="1"/>
          </p:cNvSpPr>
          <p:nvPr/>
        </p:nvSpPr>
        <p:spPr bwMode="auto">
          <a:xfrm>
            <a:off x="4380913" y="1246739"/>
            <a:ext cx="497682" cy="50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latin typeface="Calibri" pitchFamily="34" charset="0"/>
              </a:rPr>
              <a:t>20</a:t>
            </a:r>
          </a:p>
        </p:txBody>
      </p:sp>
      <p:sp>
        <p:nvSpPr>
          <p:cNvPr id="153" name="Rectangle 80"/>
          <p:cNvSpPr>
            <a:spLocks noChangeArrowheads="1"/>
          </p:cNvSpPr>
          <p:nvPr/>
        </p:nvSpPr>
        <p:spPr bwMode="auto">
          <a:xfrm>
            <a:off x="5346738" y="1246739"/>
            <a:ext cx="497682" cy="50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latin typeface="Calibri" pitchFamily="34" charset="0"/>
              </a:rPr>
              <a:t>21</a:t>
            </a:r>
          </a:p>
        </p:txBody>
      </p:sp>
      <p:sp>
        <p:nvSpPr>
          <p:cNvPr id="154" name="Rectangle 81"/>
          <p:cNvSpPr>
            <a:spLocks noChangeArrowheads="1"/>
          </p:cNvSpPr>
          <p:nvPr/>
        </p:nvSpPr>
        <p:spPr bwMode="auto">
          <a:xfrm>
            <a:off x="6215545" y="1246739"/>
            <a:ext cx="497682" cy="50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latin typeface="Calibri" pitchFamily="34" charset="0"/>
              </a:rPr>
              <a:t>22</a:t>
            </a:r>
          </a:p>
        </p:txBody>
      </p:sp>
      <p:sp>
        <p:nvSpPr>
          <p:cNvPr id="155" name="Rectangle 82"/>
          <p:cNvSpPr>
            <a:spLocks noChangeArrowheads="1"/>
          </p:cNvSpPr>
          <p:nvPr/>
        </p:nvSpPr>
        <p:spPr bwMode="auto">
          <a:xfrm>
            <a:off x="7129240" y="1246739"/>
            <a:ext cx="497682" cy="50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latin typeface="Calibri" pitchFamily="34" charset="0"/>
              </a:rPr>
              <a:t>23</a:t>
            </a:r>
            <a:endParaRPr lang="en-US" sz="2400" b="1">
              <a:latin typeface="Calibri" pitchFamily="34" charset="0"/>
            </a:endParaRPr>
          </a:p>
        </p:txBody>
      </p:sp>
      <p:sp>
        <p:nvSpPr>
          <p:cNvPr id="156" name="Rectangle 83"/>
          <p:cNvSpPr>
            <a:spLocks noChangeArrowheads="1"/>
          </p:cNvSpPr>
          <p:nvPr/>
        </p:nvSpPr>
        <p:spPr bwMode="auto">
          <a:xfrm>
            <a:off x="7864829" y="1246739"/>
            <a:ext cx="1638523" cy="50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latin typeface="Calibri" pitchFamily="34" charset="0"/>
              </a:rPr>
              <a:t>Mitternacht</a:t>
            </a:r>
          </a:p>
        </p:txBody>
      </p:sp>
      <p:sp>
        <p:nvSpPr>
          <p:cNvPr id="157" name="Rectangle 102"/>
          <p:cNvSpPr>
            <a:spLocks noChangeArrowheads="1"/>
          </p:cNvSpPr>
          <p:nvPr/>
        </p:nvSpPr>
        <p:spPr bwMode="auto">
          <a:xfrm rot="16200000">
            <a:off x="-33393" y="3605451"/>
            <a:ext cx="3142270" cy="51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de-DE" sz="2400">
                <a:latin typeface="Calibri" pitchFamily="34" charset="0"/>
              </a:rPr>
              <a:t>Arbeitsreihenfolge</a:t>
            </a:r>
          </a:p>
        </p:txBody>
      </p:sp>
      <p:grpSp>
        <p:nvGrpSpPr>
          <p:cNvPr id="158" name="Group 4"/>
          <p:cNvGrpSpPr>
            <a:grpSpLocks/>
          </p:cNvGrpSpPr>
          <p:nvPr/>
        </p:nvGrpSpPr>
        <p:grpSpPr bwMode="auto">
          <a:xfrm>
            <a:off x="1885990" y="2712735"/>
            <a:ext cx="476395" cy="589638"/>
            <a:chOff x="712" y="1908"/>
            <a:chExt cx="329" cy="364"/>
          </a:xfrm>
        </p:grpSpPr>
        <p:sp>
          <p:nvSpPr>
            <p:cNvPr id="277" name="Freeform 5"/>
            <p:cNvSpPr>
              <a:spLocks/>
            </p:cNvSpPr>
            <p:nvPr/>
          </p:nvSpPr>
          <p:spPr bwMode="auto">
            <a:xfrm>
              <a:off x="712" y="1908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78" name="Rectangle 6"/>
            <p:cNvSpPr>
              <a:spLocks noChangeArrowheads="1"/>
            </p:cNvSpPr>
            <p:nvPr/>
          </p:nvSpPr>
          <p:spPr bwMode="auto">
            <a:xfrm>
              <a:off x="725" y="1915"/>
              <a:ext cx="315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 b="1" dirty="0"/>
                <a:t>A</a:t>
              </a:r>
            </a:p>
          </p:txBody>
        </p:sp>
      </p:grpSp>
      <p:grpSp>
        <p:nvGrpSpPr>
          <p:cNvPr id="159" name="Group 7"/>
          <p:cNvGrpSpPr>
            <a:grpSpLocks/>
          </p:cNvGrpSpPr>
          <p:nvPr/>
        </p:nvGrpSpPr>
        <p:grpSpPr bwMode="auto">
          <a:xfrm>
            <a:off x="1885990" y="3580997"/>
            <a:ext cx="482187" cy="578299"/>
            <a:chOff x="704" y="2444"/>
            <a:chExt cx="333" cy="357"/>
          </a:xfrm>
        </p:grpSpPr>
        <p:sp>
          <p:nvSpPr>
            <p:cNvPr id="275" name="Freeform 8"/>
            <p:cNvSpPr>
              <a:spLocks/>
            </p:cNvSpPr>
            <p:nvPr/>
          </p:nvSpPr>
          <p:spPr bwMode="auto">
            <a:xfrm>
              <a:off x="704" y="2444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76" name="Rectangle 9"/>
            <p:cNvSpPr>
              <a:spLocks noChangeArrowheads="1"/>
            </p:cNvSpPr>
            <p:nvPr/>
          </p:nvSpPr>
          <p:spPr bwMode="auto">
            <a:xfrm>
              <a:off x="722" y="2444"/>
              <a:ext cx="315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 b="1" dirty="0"/>
                <a:t>B</a:t>
              </a:r>
            </a:p>
          </p:txBody>
        </p:sp>
      </p:grpSp>
      <p:grpSp>
        <p:nvGrpSpPr>
          <p:cNvPr id="160" name="Group 10"/>
          <p:cNvGrpSpPr>
            <a:grpSpLocks/>
          </p:cNvGrpSpPr>
          <p:nvPr/>
        </p:nvGrpSpPr>
        <p:grpSpPr bwMode="auto">
          <a:xfrm>
            <a:off x="1885990" y="4339104"/>
            <a:ext cx="476395" cy="578299"/>
            <a:chOff x="680" y="2912"/>
            <a:chExt cx="329" cy="357"/>
          </a:xfrm>
        </p:grpSpPr>
        <p:sp>
          <p:nvSpPr>
            <p:cNvPr id="273" name="Freeform 11"/>
            <p:cNvSpPr>
              <a:spLocks/>
            </p:cNvSpPr>
            <p:nvPr/>
          </p:nvSpPr>
          <p:spPr bwMode="auto">
            <a:xfrm>
              <a:off x="680" y="2916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74" name="Rectangle 12"/>
            <p:cNvSpPr>
              <a:spLocks noChangeArrowheads="1"/>
            </p:cNvSpPr>
            <p:nvPr/>
          </p:nvSpPr>
          <p:spPr bwMode="auto">
            <a:xfrm>
              <a:off x="691" y="2912"/>
              <a:ext cx="315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 b="1" dirty="0"/>
                <a:t>C</a:t>
              </a:r>
            </a:p>
          </p:txBody>
        </p:sp>
      </p:grpSp>
      <p:grpSp>
        <p:nvGrpSpPr>
          <p:cNvPr id="161" name="Group 13"/>
          <p:cNvGrpSpPr>
            <a:grpSpLocks/>
          </p:cNvGrpSpPr>
          <p:nvPr/>
        </p:nvGrpSpPr>
        <p:grpSpPr bwMode="auto">
          <a:xfrm>
            <a:off x="1885990" y="5084252"/>
            <a:ext cx="496668" cy="588019"/>
            <a:chOff x="680" y="3372"/>
            <a:chExt cx="343" cy="363"/>
          </a:xfrm>
        </p:grpSpPr>
        <p:sp>
          <p:nvSpPr>
            <p:cNvPr id="271" name="Freeform 14"/>
            <p:cNvSpPr>
              <a:spLocks/>
            </p:cNvSpPr>
            <p:nvPr/>
          </p:nvSpPr>
          <p:spPr bwMode="auto">
            <a:xfrm>
              <a:off x="680" y="3372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72" name="Rectangle 15"/>
            <p:cNvSpPr>
              <a:spLocks noChangeArrowheads="1"/>
            </p:cNvSpPr>
            <p:nvPr/>
          </p:nvSpPr>
          <p:spPr bwMode="auto">
            <a:xfrm>
              <a:off x="708" y="3378"/>
              <a:ext cx="315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 b="1" dirty="0"/>
                <a:t>D</a:t>
              </a:r>
            </a:p>
          </p:txBody>
        </p:sp>
      </p:grpSp>
      <p:grpSp>
        <p:nvGrpSpPr>
          <p:cNvPr id="162" name="Group 27"/>
          <p:cNvGrpSpPr>
            <a:grpSpLocks/>
          </p:cNvGrpSpPr>
          <p:nvPr/>
        </p:nvGrpSpPr>
        <p:grpSpPr bwMode="auto">
          <a:xfrm>
            <a:off x="2624476" y="2609064"/>
            <a:ext cx="441643" cy="725710"/>
            <a:chOff x="1136" y="1844"/>
            <a:chExt cx="305" cy="448"/>
          </a:xfrm>
        </p:grpSpPr>
        <p:grpSp>
          <p:nvGrpSpPr>
            <p:cNvPr id="267" name="Group 28"/>
            <p:cNvGrpSpPr>
              <a:grpSpLocks/>
            </p:cNvGrpSpPr>
            <p:nvPr/>
          </p:nvGrpSpPr>
          <p:grpSpPr bwMode="auto">
            <a:xfrm>
              <a:off x="1136" y="1844"/>
              <a:ext cx="305" cy="448"/>
              <a:chOff x="1136" y="1844"/>
              <a:chExt cx="305" cy="448"/>
            </a:xfrm>
          </p:grpSpPr>
          <p:sp>
            <p:nvSpPr>
              <p:cNvPr id="269" name="AutoShape 29"/>
              <p:cNvSpPr>
                <a:spLocks noChangeArrowheads="1"/>
              </p:cNvSpPr>
              <p:nvPr/>
            </p:nvSpPr>
            <p:spPr bwMode="auto">
              <a:xfrm>
                <a:off x="1136" y="1915"/>
                <a:ext cx="305" cy="377"/>
              </a:xfrm>
              <a:prstGeom prst="cube">
                <a:avLst>
                  <a:gd name="adj" fmla="val 24995"/>
                </a:avLst>
              </a:prstGeom>
              <a:solidFill>
                <a:srgbClr val="F6BF6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70" name="AutoShape 30"/>
              <p:cNvSpPr>
                <a:spLocks noChangeArrowheads="1"/>
              </p:cNvSpPr>
              <p:nvPr/>
            </p:nvSpPr>
            <p:spPr bwMode="auto">
              <a:xfrm>
                <a:off x="1206" y="1844"/>
                <a:ext cx="235" cy="78"/>
              </a:xfrm>
              <a:prstGeom prst="cube">
                <a:avLst>
                  <a:gd name="adj" fmla="val 24995"/>
                </a:avLst>
              </a:prstGeom>
              <a:solidFill>
                <a:srgbClr val="F6BF6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268" name="AutoShape 31"/>
            <p:cNvSpPr>
              <a:spLocks noChangeArrowheads="1"/>
            </p:cNvSpPr>
            <p:nvPr/>
          </p:nvSpPr>
          <p:spPr bwMode="auto">
            <a:xfrm>
              <a:off x="1198" y="1948"/>
              <a:ext cx="158" cy="27"/>
            </a:xfrm>
            <a:prstGeom prst="parallelogram">
              <a:avLst>
                <a:gd name="adj" fmla="val 146269"/>
              </a:avLst>
            </a:prstGeom>
            <a:solidFill>
              <a:srgbClr val="F6BF6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63" name="Group 133"/>
          <p:cNvGrpSpPr>
            <a:grpSpLocks/>
          </p:cNvGrpSpPr>
          <p:nvPr/>
        </p:nvGrpSpPr>
        <p:grpSpPr bwMode="auto">
          <a:xfrm>
            <a:off x="3060328" y="2609064"/>
            <a:ext cx="584997" cy="1477337"/>
            <a:chOff x="1366" y="1662"/>
            <a:chExt cx="404" cy="912"/>
          </a:xfrm>
        </p:grpSpPr>
        <p:grpSp>
          <p:nvGrpSpPr>
            <p:cNvPr id="256" name="Group 32"/>
            <p:cNvGrpSpPr>
              <a:grpSpLocks/>
            </p:cNvGrpSpPr>
            <p:nvPr/>
          </p:nvGrpSpPr>
          <p:grpSpPr bwMode="auto">
            <a:xfrm>
              <a:off x="1366" y="1662"/>
              <a:ext cx="378" cy="448"/>
              <a:chOff x="1437" y="1844"/>
              <a:chExt cx="378" cy="448"/>
            </a:xfrm>
          </p:grpSpPr>
          <p:grpSp>
            <p:nvGrpSpPr>
              <p:cNvPr id="262" name="Group 33"/>
              <p:cNvGrpSpPr>
                <a:grpSpLocks/>
              </p:cNvGrpSpPr>
              <p:nvPr/>
            </p:nvGrpSpPr>
            <p:grpSpPr bwMode="auto">
              <a:xfrm>
                <a:off x="1437" y="1844"/>
                <a:ext cx="378" cy="448"/>
                <a:chOff x="1437" y="1844"/>
                <a:chExt cx="378" cy="448"/>
              </a:xfrm>
            </p:grpSpPr>
            <p:sp>
              <p:nvSpPr>
                <p:cNvPr id="265" name="AutoShape 34"/>
                <p:cNvSpPr>
                  <a:spLocks noChangeArrowheads="1"/>
                </p:cNvSpPr>
                <p:nvPr/>
              </p:nvSpPr>
              <p:spPr bwMode="auto">
                <a:xfrm>
                  <a:off x="1437" y="1915"/>
                  <a:ext cx="378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66" name="AutoShape 35"/>
                <p:cNvSpPr>
                  <a:spLocks noChangeArrowheads="1"/>
                </p:cNvSpPr>
                <p:nvPr/>
              </p:nvSpPr>
              <p:spPr bwMode="auto">
                <a:xfrm>
                  <a:off x="1523" y="1844"/>
                  <a:ext cx="292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263" name="Oval 36"/>
              <p:cNvSpPr>
                <a:spLocks noChangeArrowheads="1"/>
              </p:cNvSpPr>
              <p:nvPr/>
            </p:nvSpPr>
            <p:spPr bwMode="auto">
              <a:xfrm>
                <a:off x="1552" y="1880"/>
                <a:ext cx="49" cy="2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64" name="AutoShape 37"/>
              <p:cNvSpPr>
                <a:spLocks noChangeArrowheads="1"/>
              </p:cNvSpPr>
              <p:nvPr/>
            </p:nvSpPr>
            <p:spPr bwMode="auto">
              <a:xfrm>
                <a:off x="1484" y="2090"/>
                <a:ext cx="198" cy="84"/>
              </a:xfrm>
              <a:prstGeom prst="octagon">
                <a:avLst>
                  <a:gd name="adj" fmla="val 29282"/>
                </a:avLst>
              </a:prstGeom>
              <a:solidFill>
                <a:srgbClr val="A2C1FE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257" name="Group 46"/>
            <p:cNvGrpSpPr>
              <a:grpSpLocks/>
            </p:cNvGrpSpPr>
            <p:nvPr/>
          </p:nvGrpSpPr>
          <p:grpSpPr bwMode="auto">
            <a:xfrm>
              <a:off x="1465" y="2126"/>
              <a:ext cx="305" cy="448"/>
              <a:chOff x="1536" y="2308"/>
              <a:chExt cx="305" cy="448"/>
            </a:xfrm>
          </p:grpSpPr>
          <p:grpSp>
            <p:nvGrpSpPr>
              <p:cNvPr id="258" name="Group 47"/>
              <p:cNvGrpSpPr>
                <a:grpSpLocks/>
              </p:cNvGrpSpPr>
              <p:nvPr/>
            </p:nvGrpSpPr>
            <p:grpSpPr bwMode="auto">
              <a:xfrm>
                <a:off x="1536" y="2308"/>
                <a:ext cx="305" cy="448"/>
                <a:chOff x="1536" y="2308"/>
                <a:chExt cx="305" cy="448"/>
              </a:xfrm>
            </p:grpSpPr>
            <p:sp>
              <p:nvSpPr>
                <p:cNvPr id="260" name="AutoShape 48"/>
                <p:cNvSpPr>
                  <a:spLocks noChangeArrowheads="1"/>
                </p:cNvSpPr>
                <p:nvPr/>
              </p:nvSpPr>
              <p:spPr bwMode="auto">
                <a:xfrm>
                  <a:off x="1536" y="2379"/>
                  <a:ext cx="305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61" name="AutoShape 49"/>
                <p:cNvSpPr>
                  <a:spLocks noChangeArrowheads="1"/>
                </p:cNvSpPr>
                <p:nvPr/>
              </p:nvSpPr>
              <p:spPr bwMode="auto">
                <a:xfrm>
                  <a:off x="1606" y="2308"/>
                  <a:ext cx="235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259" name="AutoShape 50"/>
              <p:cNvSpPr>
                <a:spLocks noChangeArrowheads="1"/>
              </p:cNvSpPr>
              <p:nvPr/>
            </p:nvSpPr>
            <p:spPr bwMode="auto">
              <a:xfrm>
                <a:off x="1598" y="2412"/>
                <a:ext cx="158" cy="27"/>
              </a:xfrm>
              <a:prstGeom prst="parallelogram">
                <a:avLst>
                  <a:gd name="adj" fmla="val 146269"/>
                </a:avLst>
              </a:prstGeom>
              <a:solidFill>
                <a:srgbClr val="F6BF6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grpSp>
        <p:nvGrpSpPr>
          <p:cNvPr id="164" name="Group 134"/>
          <p:cNvGrpSpPr>
            <a:grpSpLocks/>
          </p:cNvGrpSpPr>
          <p:nvPr/>
        </p:nvGrpSpPr>
        <p:grpSpPr bwMode="auto">
          <a:xfrm>
            <a:off x="3613467" y="2701397"/>
            <a:ext cx="634229" cy="2175509"/>
            <a:chOff x="1748" y="1719"/>
            <a:chExt cx="438" cy="1343"/>
          </a:xfrm>
        </p:grpSpPr>
        <p:sp>
          <p:nvSpPr>
            <p:cNvPr id="238" name="Freeform 38"/>
            <p:cNvSpPr>
              <a:spLocks/>
            </p:cNvSpPr>
            <p:nvPr/>
          </p:nvSpPr>
          <p:spPr bwMode="auto">
            <a:xfrm>
              <a:off x="1930" y="1891"/>
              <a:ext cx="86" cy="192"/>
            </a:xfrm>
            <a:custGeom>
              <a:avLst/>
              <a:gdLst>
                <a:gd name="T0" fmla="*/ 62 w 86"/>
                <a:gd name="T1" fmla="*/ 0 h 192"/>
                <a:gd name="T2" fmla="*/ 85 w 86"/>
                <a:gd name="T3" fmla="*/ 0 h 192"/>
                <a:gd name="T4" fmla="*/ 23 w 86"/>
                <a:gd name="T5" fmla="*/ 191 h 192"/>
                <a:gd name="T6" fmla="*/ 0 w 86"/>
                <a:gd name="T7" fmla="*/ 191 h 192"/>
                <a:gd name="T8" fmla="*/ 62 w 8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92"/>
                <a:gd name="T17" fmla="*/ 86 w 8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92">
                  <a:moveTo>
                    <a:pt x="62" y="0"/>
                  </a:moveTo>
                  <a:lnTo>
                    <a:pt x="85" y="0"/>
                  </a:lnTo>
                  <a:lnTo>
                    <a:pt x="23" y="191"/>
                  </a:lnTo>
                  <a:lnTo>
                    <a:pt x="0" y="191"/>
                  </a:lnTo>
                  <a:lnTo>
                    <a:pt x="62" y="0"/>
                  </a:lnTo>
                </a:path>
              </a:pathLst>
            </a:cu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9" name="Rectangle 39"/>
            <p:cNvSpPr>
              <a:spLocks noChangeArrowheads="1"/>
            </p:cNvSpPr>
            <p:nvPr/>
          </p:nvSpPr>
          <p:spPr bwMode="auto">
            <a:xfrm>
              <a:off x="1926" y="1891"/>
              <a:ext cx="106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0" name="Rectangle 40"/>
            <p:cNvSpPr>
              <a:spLocks noChangeArrowheads="1"/>
            </p:cNvSpPr>
            <p:nvPr/>
          </p:nvSpPr>
          <p:spPr bwMode="auto">
            <a:xfrm>
              <a:off x="1933" y="1972"/>
              <a:ext cx="82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1" name="Rectangle 41"/>
            <p:cNvSpPr>
              <a:spLocks noChangeArrowheads="1"/>
            </p:cNvSpPr>
            <p:nvPr/>
          </p:nvSpPr>
          <p:spPr bwMode="auto">
            <a:xfrm>
              <a:off x="1750" y="1972"/>
              <a:ext cx="103" cy="11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242" name="Group 42"/>
            <p:cNvGrpSpPr>
              <a:grpSpLocks/>
            </p:cNvGrpSpPr>
            <p:nvPr/>
          </p:nvGrpSpPr>
          <p:grpSpPr bwMode="auto">
            <a:xfrm>
              <a:off x="1748" y="1719"/>
              <a:ext cx="194" cy="364"/>
              <a:chOff x="1819" y="1901"/>
              <a:chExt cx="194" cy="364"/>
            </a:xfrm>
          </p:grpSpPr>
          <p:sp>
            <p:nvSpPr>
              <p:cNvPr id="254" name="Oval 43"/>
              <p:cNvSpPr>
                <a:spLocks noChangeArrowheads="1"/>
              </p:cNvSpPr>
              <p:nvPr/>
            </p:nvSpPr>
            <p:spPr bwMode="auto">
              <a:xfrm>
                <a:off x="1895" y="1901"/>
                <a:ext cx="48" cy="48"/>
              </a:xfrm>
              <a:prstGeom prst="ellipse">
                <a:avLst/>
              </a:prstGeom>
              <a:solidFill>
                <a:srgbClr val="FC0128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55" name="Freeform 44"/>
              <p:cNvSpPr>
                <a:spLocks/>
              </p:cNvSpPr>
              <p:nvPr/>
            </p:nvSpPr>
            <p:spPr bwMode="auto">
              <a:xfrm>
                <a:off x="1819" y="1969"/>
                <a:ext cx="194" cy="296"/>
              </a:xfrm>
              <a:custGeom>
                <a:avLst/>
                <a:gdLst>
                  <a:gd name="T0" fmla="*/ 2 w 194"/>
                  <a:gd name="T1" fmla="*/ 137 h 296"/>
                  <a:gd name="T2" fmla="*/ 1 w 194"/>
                  <a:gd name="T3" fmla="*/ 140 h 296"/>
                  <a:gd name="T4" fmla="*/ 0 w 194"/>
                  <a:gd name="T5" fmla="*/ 145 h 296"/>
                  <a:gd name="T6" fmla="*/ 0 w 194"/>
                  <a:gd name="T7" fmla="*/ 150 h 296"/>
                  <a:gd name="T8" fmla="*/ 2 w 194"/>
                  <a:gd name="T9" fmla="*/ 155 h 296"/>
                  <a:gd name="T10" fmla="*/ 4 w 194"/>
                  <a:gd name="T11" fmla="*/ 159 h 296"/>
                  <a:gd name="T12" fmla="*/ 8 w 194"/>
                  <a:gd name="T13" fmla="*/ 163 h 296"/>
                  <a:gd name="T14" fmla="*/ 12 w 194"/>
                  <a:gd name="T15" fmla="*/ 165 h 296"/>
                  <a:gd name="T16" fmla="*/ 16 w 194"/>
                  <a:gd name="T17" fmla="*/ 166 h 296"/>
                  <a:gd name="T18" fmla="*/ 21 w 194"/>
                  <a:gd name="T19" fmla="*/ 166 h 296"/>
                  <a:gd name="T20" fmla="*/ 126 w 194"/>
                  <a:gd name="T21" fmla="*/ 295 h 296"/>
                  <a:gd name="T22" fmla="*/ 159 w 194"/>
                  <a:gd name="T23" fmla="*/ 142 h 296"/>
                  <a:gd name="T24" fmla="*/ 159 w 194"/>
                  <a:gd name="T25" fmla="*/ 138 h 296"/>
                  <a:gd name="T26" fmla="*/ 157 w 194"/>
                  <a:gd name="T27" fmla="*/ 136 h 296"/>
                  <a:gd name="T28" fmla="*/ 154 w 194"/>
                  <a:gd name="T29" fmla="*/ 133 h 296"/>
                  <a:gd name="T30" fmla="*/ 152 w 194"/>
                  <a:gd name="T31" fmla="*/ 131 h 296"/>
                  <a:gd name="T32" fmla="*/ 148 w 194"/>
                  <a:gd name="T33" fmla="*/ 130 h 296"/>
                  <a:gd name="T34" fmla="*/ 144 w 194"/>
                  <a:gd name="T35" fmla="*/ 129 h 296"/>
                  <a:gd name="T36" fmla="*/ 140 w 194"/>
                  <a:gd name="T37" fmla="*/ 129 h 296"/>
                  <a:gd name="T38" fmla="*/ 137 w 194"/>
                  <a:gd name="T39" fmla="*/ 129 h 296"/>
                  <a:gd name="T40" fmla="*/ 93 w 194"/>
                  <a:gd name="T41" fmla="*/ 75 h 296"/>
                  <a:gd name="T42" fmla="*/ 179 w 194"/>
                  <a:gd name="T43" fmla="*/ 93 h 296"/>
                  <a:gd name="T44" fmla="*/ 183 w 194"/>
                  <a:gd name="T45" fmla="*/ 92 h 296"/>
                  <a:gd name="T46" fmla="*/ 185 w 194"/>
                  <a:gd name="T47" fmla="*/ 91 h 296"/>
                  <a:gd name="T48" fmla="*/ 189 w 194"/>
                  <a:gd name="T49" fmla="*/ 89 h 296"/>
                  <a:gd name="T50" fmla="*/ 191 w 194"/>
                  <a:gd name="T51" fmla="*/ 86 h 296"/>
                  <a:gd name="T52" fmla="*/ 192 w 194"/>
                  <a:gd name="T53" fmla="*/ 83 h 296"/>
                  <a:gd name="T54" fmla="*/ 193 w 194"/>
                  <a:gd name="T55" fmla="*/ 78 h 296"/>
                  <a:gd name="T56" fmla="*/ 192 w 194"/>
                  <a:gd name="T57" fmla="*/ 74 h 296"/>
                  <a:gd name="T58" fmla="*/ 190 w 194"/>
                  <a:gd name="T59" fmla="*/ 70 h 296"/>
                  <a:gd name="T60" fmla="*/ 188 w 194"/>
                  <a:gd name="T61" fmla="*/ 68 h 296"/>
                  <a:gd name="T62" fmla="*/ 184 w 194"/>
                  <a:gd name="T63" fmla="*/ 65 h 296"/>
                  <a:gd name="T64" fmla="*/ 181 w 194"/>
                  <a:gd name="T65" fmla="*/ 64 h 296"/>
                  <a:gd name="T66" fmla="*/ 122 w 194"/>
                  <a:gd name="T67" fmla="*/ 64 h 296"/>
                  <a:gd name="T68" fmla="*/ 112 w 194"/>
                  <a:gd name="T69" fmla="*/ 42 h 296"/>
                  <a:gd name="T70" fmla="*/ 113 w 194"/>
                  <a:gd name="T71" fmla="*/ 37 h 296"/>
                  <a:gd name="T72" fmla="*/ 114 w 194"/>
                  <a:gd name="T73" fmla="*/ 30 h 296"/>
                  <a:gd name="T74" fmla="*/ 114 w 194"/>
                  <a:gd name="T75" fmla="*/ 24 h 296"/>
                  <a:gd name="T76" fmla="*/ 112 w 194"/>
                  <a:gd name="T77" fmla="*/ 19 h 296"/>
                  <a:gd name="T78" fmla="*/ 110 w 194"/>
                  <a:gd name="T79" fmla="*/ 15 h 296"/>
                  <a:gd name="T80" fmla="*/ 107 w 194"/>
                  <a:gd name="T81" fmla="*/ 10 h 296"/>
                  <a:gd name="T82" fmla="*/ 103 w 194"/>
                  <a:gd name="T83" fmla="*/ 7 h 296"/>
                  <a:gd name="T84" fmla="*/ 98 w 194"/>
                  <a:gd name="T85" fmla="*/ 3 h 296"/>
                  <a:gd name="T86" fmla="*/ 93 w 194"/>
                  <a:gd name="T87" fmla="*/ 1 h 296"/>
                  <a:gd name="T88" fmla="*/ 87 w 194"/>
                  <a:gd name="T89" fmla="*/ 0 h 296"/>
                  <a:gd name="T90" fmla="*/ 81 w 194"/>
                  <a:gd name="T91" fmla="*/ 0 h 296"/>
                  <a:gd name="T92" fmla="*/ 75 w 194"/>
                  <a:gd name="T93" fmla="*/ 1 h 296"/>
                  <a:gd name="T94" fmla="*/ 69 w 194"/>
                  <a:gd name="T95" fmla="*/ 3 h 296"/>
                  <a:gd name="T96" fmla="*/ 63 w 194"/>
                  <a:gd name="T97" fmla="*/ 6 h 296"/>
                  <a:gd name="T98" fmla="*/ 59 w 194"/>
                  <a:gd name="T99" fmla="*/ 11 h 296"/>
                  <a:gd name="T100" fmla="*/ 55 w 194"/>
                  <a:gd name="T101" fmla="*/ 17 h 296"/>
                  <a:gd name="T102" fmla="*/ 53 w 194"/>
                  <a:gd name="T103" fmla="*/ 23 h 29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94"/>
                  <a:gd name="T157" fmla="*/ 0 h 296"/>
                  <a:gd name="T158" fmla="*/ 194 w 194"/>
                  <a:gd name="T159" fmla="*/ 296 h 29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94" h="296">
                    <a:moveTo>
                      <a:pt x="53" y="23"/>
                    </a:moveTo>
                    <a:lnTo>
                      <a:pt x="2" y="137"/>
                    </a:lnTo>
                    <a:lnTo>
                      <a:pt x="1" y="138"/>
                    </a:lnTo>
                    <a:lnTo>
                      <a:pt x="1" y="140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7"/>
                    </a:lnTo>
                    <a:lnTo>
                      <a:pt x="0" y="150"/>
                    </a:lnTo>
                    <a:lnTo>
                      <a:pt x="1" y="152"/>
                    </a:lnTo>
                    <a:lnTo>
                      <a:pt x="2" y="155"/>
                    </a:lnTo>
                    <a:lnTo>
                      <a:pt x="3" y="157"/>
                    </a:lnTo>
                    <a:lnTo>
                      <a:pt x="4" y="159"/>
                    </a:lnTo>
                    <a:lnTo>
                      <a:pt x="6" y="161"/>
                    </a:lnTo>
                    <a:lnTo>
                      <a:pt x="8" y="163"/>
                    </a:lnTo>
                    <a:lnTo>
                      <a:pt x="10" y="164"/>
                    </a:lnTo>
                    <a:lnTo>
                      <a:pt x="12" y="165"/>
                    </a:lnTo>
                    <a:lnTo>
                      <a:pt x="14" y="165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21" y="166"/>
                    </a:lnTo>
                    <a:lnTo>
                      <a:pt x="126" y="166"/>
                    </a:lnTo>
                    <a:lnTo>
                      <a:pt x="126" y="295"/>
                    </a:lnTo>
                    <a:lnTo>
                      <a:pt x="159" y="295"/>
                    </a:lnTo>
                    <a:lnTo>
                      <a:pt x="159" y="142"/>
                    </a:lnTo>
                    <a:lnTo>
                      <a:pt x="159" y="140"/>
                    </a:lnTo>
                    <a:lnTo>
                      <a:pt x="159" y="138"/>
                    </a:lnTo>
                    <a:lnTo>
                      <a:pt x="158" y="137"/>
                    </a:lnTo>
                    <a:lnTo>
                      <a:pt x="157" y="136"/>
                    </a:lnTo>
                    <a:lnTo>
                      <a:pt x="156" y="135"/>
                    </a:lnTo>
                    <a:lnTo>
                      <a:pt x="154" y="133"/>
                    </a:lnTo>
                    <a:lnTo>
                      <a:pt x="153" y="132"/>
                    </a:lnTo>
                    <a:lnTo>
                      <a:pt x="152" y="131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6" y="130"/>
                    </a:lnTo>
                    <a:lnTo>
                      <a:pt x="144" y="129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29"/>
                    </a:lnTo>
                    <a:lnTo>
                      <a:pt x="76" y="125"/>
                    </a:lnTo>
                    <a:lnTo>
                      <a:pt x="93" y="75"/>
                    </a:lnTo>
                    <a:lnTo>
                      <a:pt x="105" y="93"/>
                    </a:lnTo>
                    <a:lnTo>
                      <a:pt x="179" y="93"/>
                    </a:lnTo>
                    <a:lnTo>
                      <a:pt x="181" y="92"/>
                    </a:lnTo>
                    <a:lnTo>
                      <a:pt x="183" y="92"/>
                    </a:lnTo>
                    <a:lnTo>
                      <a:pt x="184" y="91"/>
                    </a:lnTo>
                    <a:lnTo>
                      <a:pt x="185" y="91"/>
                    </a:lnTo>
                    <a:lnTo>
                      <a:pt x="187" y="90"/>
                    </a:lnTo>
                    <a:lnTo>
                      <a:pt x="189" y="89"/>
                    </a:lnTo>
                    <a:lnTo>
                      <a:pt x="190" y="87"/>
                    </a:lnTo>
                    <a:lnTo>
                      <a:pt x="191" y="86"/>
                    </a:lnTo>
                    <a:lnTo>
                      <a:pt x="192" y="84"/>
                    </a:lnTo>
                    <a:lnTo>
                      <a:pt x="192" y="83"/>
                    </a:lnTo>
                    <a:lnTo>
                      <a:pt x="193" y="81"/>
                    </a:lnTo>
                    <a:lnTo>
                      <a:pt x="193" y="78"/>
                    </a:lnTo>
                    <a:lnTo>
                      <a:pt x="193" y="76"/>
                    </a:lnTo>
                    <a:lnTo>
                      <a:pt x="192" y="74"/>
                    </a:lnTo>
                    <a:lnTo>
                      <a:pt x="191" y="72"/>
                    </a:lnTo>
                    <a:lnTo>
                      <a:pt x="190" y="70"/>
                    </a:lnTo>
                    <a:lnTo>
                      <a:pt x="189" y="69"/>
                    </a:lnTo>
                    <a:lnTo>
                      <a:pt x="188" y="68"/>
                    </a:lnTo>
                    <a:lnTo>
                      <a:pt x="186" y="66"/>
                    </a:lnTo>
                    <a:lnTo>
                      <a:pt x="184" y="65"/>
                    </a:lnTo>
                    <a:lnTo>
                      <a:pt x="184" y="64"/>
                    </a:lnTo>
                    <a:lnTo>
                      <a:pt x="181" y="64"/>
                    </a:lnTo>
                    <a:lnTo>
                      <a:pt x="179" y="64"/>
                    </a:lnTo>
                    <a:lnTo>
                      <a:pt x="122" y="64"/>
                    </a:lnTo>
                    <a:lnTo>
                      <a:pt x="110" y="44"/>
                    </a:lnTo>
                    <a:lnTo>
                      <a:pt x="112" y="42"/>
                    </a:lnTo>
                    <a:lnTo>
                      <a:pt x="113" y="39"/>
                    </a:lnTo>
                    <a:lnTo>
                      <a:pt x="113" y="37"/>
                    </a:lnTo>
                    <a:lnTo>
                      <a:pt x="114" y="34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4" y="24"/>
                    </a:lnTo>
                    <a:lnTo>
                      <a:pt x="113" y="22"/>
                    </a:lnTo>
                    <a:lnTo>
                      <a:pt x="112" y="19"/>
                    </a:lnTo>
                    <a:lnTo>
                      <a:pt x="111" y="17"/>
                    </a:lnTo>
                    <a:lnTo>
                      <a:pt x="110" y="15"/>
                    </a:lnTo>
                    <a:lnTo>
                      <a:pt x="109" y="13"/>
                    </a:lnTo>
                    <a:lnTo>
                      <a:pt x="107" y="10"/>
                    </a:lnTo>
                    <a:lnTo>
                      <a:pt x="105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98" y="3"/>
                    </a:lnTo>
                    <a:lnTo>
                      <a:pt x="96" y="3"/>
                    </a:lnTo>
                    <a:lnTo>
                      <a:pt x="93" y="1"/>
                    </a:lnTo>
                    <a:lnTo>
                      <a:pt x="90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6" y="4"/>
                    </a:lnTo>
                    <a:lnTo>
                      <a:pt x="63" y="6"/>
                    </a:lnTo>
                    <a:lnTo>
                      <a:pt x="61" y="9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53" y="23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3" name="Group 51"/>
            <p:cNvGrpSpPr>
              <a:grpSpLocks/>
            </p:cNvGrpSpPr>
            <p:nvPr/>
          </p:nvGrpSpPr>
          <p:grpSpPr bwMode="auto">
            <a:xfrm>
              <a:off x="1766" y="2126"/>
              <a:ext cx="378" cy="448"/>
              <a:chOff x="1837" y="2308"/>
              <a:chExt cx="378" cy="448"/>
            </a:xfrm>
          </p:grpSpPr>
          <p:grpSp>
            <p:nvGrpSpPr>
              <p:cNvPr id="249" name="Group 52"/>
              <p:cNvGrpSpPr>
                <a:grpSpLocks/>
              </p:cNvGrpSpPr>
              <p:nvPr/>
            </p:nvGrpSpPr>
            <p:grpSpPr bwMode="auto">
              <a:xfrm>
                <a:off x="1837" y="2308"/>
                <a:ext cx="378" cy="448"/>
                <a:chOff x="1837" y="2308"/>
                <a:chExt cx="378" cy="448"/>
              </a:xfrm>
            </p:grpSpPr>
            <p:sp>
              <p:nvSpPr>
                <p:cNvPr id="252" name="AutoShape 53"/>
                <p:cNvSpPr>
                  <a:spLocks noChangeArrowheads="1"/>
                </p:cNvSpPr>
                <p:nvPr/>
              </p:nvSpPr>
              <p:spPr bwMode="auto">
                <a:xfrm>
                  <a:off x="1837" y="2379"/>
                  <a:ext cx="378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53" name="AutoShape 54"/>
                <p:cNvSpPr>
                  <a:spLocks noChangeArrowheads="1"/>
                </p:cNvSpPr>
                <p:nvPr/>
              </p:nvSpPr>
              <p:spPr bwMode="auto">
                <a:xfrm>
                  <a:off x="1923" y="2308"/>
                  <a:ext cx="292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250" name="Oval 55"/>
              <p:cNvSpPr>
                <a:spLocks noChangeArrowheads="1"/>
              </p:cNvSpPr>
              <p:nvPr/>
            </p:nvSpPr>
            <p:spPr bwMode="auto">
              <a:xfrm>
                <a:off x="1952" y="2344"/>
                <a:ext cx="49" cy="2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51" name="AutoShape 56"/>
              <p:cNvSpPr>
                <a:spLocks noChangeArrowheads="1"/>
              </p:cNvSpPr>
              <p:nvPr/>
            </p:nvSpPr>
            <p:spPr bwMode="auto">
              <a:xfrm>
                <a:off x="1884" y="2554"/>
                <a:ext cx="198" cy="84"/>
              </a:xfrm>
              <a:prstGeom prst="octagon">
                <a:avLst>
                  <a:gd name="adj" fmla="val 29282"/>
                </a:avLst>
              </a:prstGeom>
              <a:solidFill>
                <a:srgbClr val="A2C1FE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244" name="Group 65"/>
            <p:cNvGrpSpPr>
              <a:grpSpLocks/>
            </p:cNvGrpSpPr>
            <p:nvPr/>
          </p:nvGrpSpPr>
          <p:grpSpPr bwMode="auto">
            <a:xfrm>
              <a:off x="1881" y="2614"/>
              <a:ext cx="305" cy="448"/>
              <a:chOff x="1952" y="2796"/>
              <a:chExt cx="305" cy="448"/>
            </a:xfrm>
          </p:grpSpPr>
          <p:grpSp>
            <p:nvGrpSpPr>
              <p:cNvPr id="245" name="Group 66"/>
              <p:cNvGrpSpPr>
                <a:grpSpLocks/>
              </p:cNvGrpSpPr>
              <p:nvPr/>
            </p:nvGrpSpPr>
            <p:grpSpPr bwMode="auto">
              <a:xfrm>
                <a:off x="1952" y="2796"/>
                <a:ext cx="305" cy="448"/>
                <a:chOff x="1952" y="2796"/>
                <a:chExt cx="305" cy="448"/>
              </a:xfrm>
            </p:grpSpPr>
            <p:sp>
              <p:nvSpPr>
                <p:cNvPr id="247" name="AutoShape 67"/>
                <p:cNvSpPr>
                  <a:spLocks noChangeArrowheads="1"/>
                </p:cNvSpPr>
                <p:nvPr/>
              </p:nvSpPr>
              <p:spPr bwMode="auto">
                <a:xfrm>
                  <a:off x="1952" y="2867"/>
                  <a:ext cx="305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48" name="AutoShape 68"/>
                <p:cNvSpPr>
                  <a:spLocks noChangeArrowheads="1"/>
                </p:cNvSpPr>
                <p:nvPr/>
              </p:nvSpPr>
              <p:spPr bwMode="auto">
                <a:xfrm>
                  <a:off x="2022" y="2796"/>
                  <a:ext cx="235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246" name="AutoShape 69"/>
              <p:cNvSpPr>
                <a:spLocks noChangeArrowheads="1"/>
              </p:cNvSpPr>
              <p:nvPr/>
            </p:nvSpPr>
            <p:spPr bwMode="auto">
              <a:xfrm>
                <a:off x="2014" y="2900"/>
                <a:ext cx="158" cy="27"/>
              </a:xfrm>
              <a:prstGeom prst="parallelogram">
                <a:avLst>
                  <a:gd name="adj" fmla="val 146269"/>
                </a:avLst>
              </a:prstGeom>
              <a:solidFill>
                <a:srgbClr val="F6BF6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grpSp>
        <p:nvGrpSpPr>
          <p:cNvPr id="165" name="Group 135"/>
          <p:cNvGrpSpPr>
            <a:grpSpLocks/>
          </p:cNvGrpSpPr>
          <p:nvPr/>
        </p:nvGrpSpPr>
        <p:grpSpPr bwMode="auto">
          <a:xfrm>
            <a:off x="4192672" y="3453025"/>
            <a:ext cx="657397" cy="2149591"/>
            <a:chOff x="2148" y="2183"/>
            <a:chExt cx="454" cy="1327"/>
          </a:xfrm>
        </p:grpSpPr>
        <p:sp>
          <p:nvSpPr>
            <p:cNvPr id="220" name="Freeform 57"/>
            <p:cNvSpPr>
              <a:spLocks/>
            </p:cNvSpPr>
            <p:nvPr/>
          </p:nvSpPr>
          <p:spPr bwMode="auto">
            <a:xfrm>
              <a:off x="2330" y="2355"/>
              <a:ext cx="86" cy="192"/>
            </a:xfrm>
            <a:custGeom>
              <a:avLst/>
              <a:gdLst>
                <a:gd name="T0" fmla="*/ 62 w 86"/>
                <a:gd name="T1" fmla="*/ 0 h 192"/>
                <a:gd name="T2" fmla="*/ 85 w 86"/>
                <a:gd name="T3" fmla="*/ 0 h 192"/>
                <a:gd name="T4" fmla="*/ 23 w 86"/>
                <a:gd name="T5" fmla="*/ 191 h 192"/>
                <a:gd name="T6" fmla="*/ 0 w 86"/>
                <a:gd name="T7" fmla="*/ 191 h 192"/>
                <a:gd name="T8" fmla="*/ 62 w 8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92"/>
                <a:gd name="T17" fmla="*/ 86 w 8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92">
                  <a:moveTo>
                    <a:pt x="62" y="0"/>
                  </a:moveTo>
                  <a:lnTo>
                    <a:pt x="85" y="0"/>
                  </a:lnTo>
                  <a:lnTo>
                    <a:pt x="23" y="191"/>
                  </a:lnTo>
                  <a:lnTo>
                    <a:pt x="0" y="191"/>
                  </a:lnTo>
                  <a:lnTo>
                    <a:pt x="62" y="0"/>
                  </a:lnTo>
                </a:path>
              </a:pathLst>
            </a:cu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1" name="Rectangle 58"/>
            <p:cNvSpPr>
              <a:spLocks noChangeArrowheads="1"/>
            </p:cNvSpPr>
            <p:nvPr/>
          </p:nvSpPr>
          <p:spPr bwMode="auto">
            <a:xfrm>
              <a:off x="2326" y="2355"/>
              <a:ext cx="106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22" name="Rectangle 59"/>
            <p:cNvSpPr>
              <a:spLocks noChangeArrowheads="1"/>
            </p:cNvSpPr>
            <p:nvPr/>
          </p:nvSpPr>
          <p:spPr bwMode="auto">
            <a:xfrm>
              <a:off x="2333" y="2436"/>
              <a:ext cx="82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23" name="Rectangle 60"/>
            <p:cNvSpPr>
              <a:spLocks noChangeArrowheads="1"/>
            </p:cNvSpPr>
            <p:nvPr/>
          </p:nvSpPr>
          <p:spPr bwMode="auto">
            <a:xfrm>
              <a:off x="2150" y="2436"/>
              <a:ext cx="103" cy="11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224" name="Group 61"/>
            <p:cNvGrpSpPr>
              <a:grpSpLocks/>
            </p:cNvGrpSpPr>
            <p:nvPr/>
          </p:nvGrpSpPr>
          <p:grpSpPr bwMode="auto">
            <a:xfrm>
              <a:off x="2148" y="2183"/>
              <a:ext cx="194" cy="364"/>
              <a:chOff x="2219" y="2365"/>
              <a:chExt cx="194" cy="364"/>
            </a:xfrm>
          </p:grpSpPr>
          <p:sp>
            <p:nvSpPr>
              <p:cNvPr id="236" name="Oval 62"/>
              <p:cNvSpPr>
                <a:spLocks noChangeArrowheads="1"/>
              </p:cNvSpPr>
              <p:nvPr/>
            </p:nvSpPr>
            <p:spPr bwMode="auto">
              <a:xfrm>
                <a:off x="2295" y="2365"/>
                <a:ext cx="48" cy="48"/>
              </a:xfrm>
              <a:prstGeom prst="ellipse">
                <a:avLst/>
              </a:prstGeom>
              <a:solidFill>
                <a:srgbClr val="FC0128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37" name="Freeform 63"/>
              <p:cNvSpPr>
                <a:spLocks/>
              </p:cNvSpPr>
              <p:nvPr/>
            </p:nvSpPr>
            <p:spPr bwMode="auto">
              <a:xfrm>
                <a:off x="2219" y="2433"/>
                <a:ext cx="194" cy="296"/>
              </a:xfrm>
              <a:custGeom>
                <a:avLst/>
                <a:gdLst>
                  <a:gd name="T0" fmla="*/ 2 w 194"/>
                  <a:gd name="T1" fmla="*/ 137 h 296"/>
                  <a:gd name="T2" fmla="*/ 1 w 194"/>
                  <a:gd name="T3" fmla="*/ 140 h 296"/>
                  <a:gd name="T4" fmla="*/ 0 w 194"/>
                  <a:gd name="T5" fmla="*/ 145 h 296"/>
                  <a:gd name="T6" fmla="*/ 0 w 194"/>
                  <a:gd name="T7" fmla="*/ 150 h 296"/>
                  <a:gd name="T8" fmla="*/ 2 w 194"/>
                  <a:gd name="T9" fmla="*/ 155 h 296"/>
                  <a:gd name="T10" fmla="*/ 4 w 194"/>
                  <a:gd name="T11" fmla="*/ 159 h 296"/>
                  <a:gd name="T12" fmla="*/ 8 w 194"/>
                  <a:gd name="T13" fmla="*/ 163 h 296"/>
                  <a:gd name="T14" fmla="*/ 12 w 194"/>
                  <a:gd name="T15" fmla="*/ 165 h 296"/>
                  <a:gd name="T16" fmla="*/ 16 w 194"/>
                  <a:gd name="T17" fmla="*/ 166 h 296"/>
                  <a:gd name="T18" fmla="*/ 21 w 194"/>
                  <a:gd name="T19" fmla="*/ 166 h 296"/>
                  <a:gd name="T20" fmla="*/ 126 w 194"/>
                  <a:gd name="T21" fmla="*/ 295 h 296"/>
                  <a:gd name="T22" fmla="*/ 159 w 194"/>
                  <a:gd name="T23" fmla="*/ 142 h 296"/>
                  <a:gd name="T24" fmla="*/ 159 w 194"/>
                  <a:gd name="T25" fmla="*/ 138 h 296"/>
                  <a:gd name="T26" fmla="*/ 157 w 194"/>
                  <a:gd name="T27" fmla="*/ 136 h 296"/>
                  <a:gd name="T28" fmla="*/ 154 w 194"/>
                  <a:gd name="T29" fmla="*/ 133 h 296"/>
                  <a:gd name="T30" fmla="*/ 152 w 194"/>
                  <a:gd name="T31" fmla="*/ 131 h 296"/>
                  <a:gd name="T32" fmla="*/ 148 w 194"/>
                  <a:gd name="T33" fmla="*/ 130 h 296"/>
                  <a:gd name="T34" fmla="*/ 144 w 194"/>
                  <a:gd name="T35" fmla="*/ 129 h 296"/>
                  <a:gd name="T36" fmla="*/ 140 w 194"/>
                  <a:gd name="T37" fmla="*/ 129 h 296"/>
                  <a:gd name="T38" fmla="*/ 137 w 194"/>
                  <a:gd name="T39" fmla="*/ 129 h 296"/>
                  <a:gd name="T40" fmla="*/ 93 w 194"/>
                  <a:gd name="T41" fmla="*/ 75 h 296"/>
                  <a:gd name="T42" fmla="*/ 179 w 194"/>
                  <a:gd name="T43" fmla="*/ 93 h 296"/>
                  <a:gd name="T44" fmla="*/ 183 w 194"/>
                  <a:gd name="T45" fmla="*/ 92 h 296"/>
                  <a:gd name="T46" fmla="*/ 185 w 194"/>
                  <a:gd name="T47" fmla="*/ 91 h 296"/>
                  <a:gd name="T48" fmla="*/ 189 w 194"/>
                  <a:gd name="T49" fmla="*/ 89 h 296"/>
                  <a:gd name="T50" fmla="*/ 191 w 194"/>
                  <a:gd name="T51" fmla="*/ 86 h 296"/>
                  <a:gd name="T52" fmla="*/ 192 w 194"/>
                  <a:gd name="T53" fmla="*/ 83 h 296"/>
                  <a:gd name="T54" fmla="*/ 193 w 194"/>
                  <a:gd name="T55" fmla="*/ 78 h 296"/>
                  <a:gd name="T56" fmla="*/ 192 w 194"/>
                  <a:gd name="T57" fmla="*/ 74 h 296"/>
                  <a:gd name="T58" fmla="*/ 190 w 194"/>
                  <a:gd name="T59" fmla="*/ 70 h 296"/>
                  <a:gd name="T60" fmla="*/ 188 w 194"/>
                  <a:gd name="T61" fmla="*/ 68 h 296"/>
                  <a:gd name="T62" fmla="*/ 184 w 194"/>
                  <a:gd name="T63" fmla="*/ 65 h 296"/>
                  <a:gd name="T64" fmla="*/ 181 w 194"/>
                  <a:gd name="T65" fmla="*/ 64 h 296"/>
                  <a:gd name="T66" fmla="*/ 122 w 194"/>
                  <a:gd name="T67" fmla="*/ 64 h 296"/>
                  <a:gd name="T68" fmla="*/ 112 w 194"/>
                  <a:gd name="T69" fmla="*/ 42 h 296"/>
                  <a:gd name="T70" fmla="*/ 113 w 194"/>
                  <a:gd name="T71" fmla="*/ 37 h 296"/>
                  <a:gd name="T72" fmla="*/ 114 w 194"/>
                  <a:gd name="T73" fmla="*/ 30 h 296"/>
                  <a:gd name="T74" fmla="*/ 114 w 194"/>
                  <a:gd name="T75" fmla="*/ 24 h 296"/>
                  <a:gd name="T76" fmla="*/ 112 w 194"/>
                  <a:gd name="T77" fmla="*/ 19 h 296"/>
                  <a:gd name="T78" fmla="*/ 110 w 194"/>
                  <a:gd name="T79" fmla="*/ 15 h 296"/>
                  <a:gd name="T80" fmla="*/ 107 w 194"/>
                  <a:gd name="T81" fmla="*/ 10 h 296"/>
                  <a:gd name="T82" fmla="*/ 103 w 194"/>
                  <a:gd name="T83" fmla="*/ 7 h 296"/>
                  <a:gd name="T84" fmla="*/ 98 w 194"/>
                  <a:gd name="T85" fmla="*/ 3 h 296"/>
                  <a:gd name="T86" fmla="*/ 93 w 194"/>
                  <a:gd name="T87" fmla="*/ 1 h 296"/>
                  <a:gd name="T88" fmla="*/ 87 w 194"/>
                  <a:gd name="T89" fmla="*/ 0 h 296"/>
                  <a:gd name="T90" fmla="*/ 81 w 194"/>
                  <a:gd name="T91" fmla="*/ 0 h 296"/>
                  <a:gd name="T92" fmla="*/ 75 w 194"/>
                  <a:gd name="T93" fmla="*/ 1 h 296"/>
                  <a:gd name="T94" fmla="*/ 69 w 194"/>
                  <a:gd name="T95" fmla="*/ 3 h 296"/>
                  <a:gd name="T96" fmla="*/ 63 w 194"/>
                  <a:gd name="T97" fmla="*/ 6 h 296"/>
                  <a:gd name="T98" fmla="*/ 59 w 194"/>
                  <a:gd name="T99" fmla="*/ 11 h 296"/>
                  <a:gd name="T100" fmla="*/ 55 w 194"/>
                  <a:gd name="T101" fmla="*/ 17 h 296"/>
                  <a:gd name="T102" fmla="*/ 53 w 194"/>
                  <a:gd name="T103" fmla="*/ 23 h 29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94"/>
                  <a:gd name="T157" fmla="*/ 0 h 296"/>
                  <a:gd name="T158" fmla="*/ 194 w 194"/>
                  <a:gd name="T159" fmla="*/ 296 h 29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94" h="296">
                    <a:moveTo>
                      <a:pt x="53" y="23"/>
                    </a:moveTo>
                    <a:lnTo>
                      <a:pt x="2" y="137"/>
                    </a:lnTo>
                    <a:lnTo>
                      <a:pt x="1" y="138"/>
                    </a:lnTo>
                    <a:lnTo>
                      <a:pt x="1" y="140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7"/>
                    </a:lnTo>
                    <a:lnTo>
                      <a:pt x="0" y="150"/>
                    </a:lnTo>
                    <a:lnTo>
                      <a:pt x="1" y="152"/>
                    </a:lnTo>
                    <a:lnTo>
                      <a:pt x="2" y="155"/>
                    </a:lnTo>
                    <a:lnTo>
                      <a:pt x="3" y="157"/>
                    </a:lnTo>
                    <a:lnTo>
                      <a:pt x="4" y="159"/>
                    </a:lnTo>
                    <a:lnTo>
                      <a:pt x="6" y="161"/>
                    </a:lnTo>
                    <a:lnTo>
                      <a:pt x="8" y="163"/>
                    </a:lnTo>
                    <a:lnTo>
                      <a:pt x="10" y="164"/>
                    </a:lnTo>
                    <a:lnTo>
                      <a:pt x="12" y="165"/>
                    </a:lnTo>
                    <a:lnTo>
                      <a:pt x="14" y="165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21" y="166"/>
                    </a:lnTo>
                    <a:lnTo>
                      <a:pt x="126" y="166"/>
                    </a:lnTo>
                    <a:lnTo>
                      <a:pt x="126" y="295"/>
                    </a:lnTo>
                    <a:lnTo>
                      <a:pt x="159" y="295"/>
                    </a:lnTo>
                    <a:lnTo>
                      <a:pt x="159" y="142"/>
                    </a:lnTo>
                    <a:lnTo>
                      <a:pt x="159" y="140"/>
                    </a:lnTo>
                    <a:lnTo>
                      <a:pt x="159" y="138"/>
                    </a:lnTo>
                    <a:lnTo>
                      <a:pt x="158" y="137"/>
                    </a:lnTo>
                    <a:lnTo>
                      <a:pt x="157" y="136"/>
                    </a:lnTo>
                    <a:lnTo>
                      <a:pt x="156" y="135"/>
                    </a:lnTo>
                    <a:lnTo>
                      <a:pt x="154" y="133"/>
                    </a:lnTo>
                    <a:lnTo>
                      <a:pt x="153" y="132"/>
                    </a:lnTo>
                    <a:lnTo>
                      <a:pt x="152" y="131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6" y="130"/>
                    </a:lnTo>
                    <a:lnTo>
                      <a:pt x="144" y="129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29"/>
                    </a:lnTo>
                    <a:lnTo>
                      <a:pt x="76" y="125"/>
                    </a:lnTo>
                    <a:lnTo>
                      <a:pt x="93" y="75"/>
                    </a:lnTo>
                    <a:lnTo>
                      <a:pt x="105" y="93"/>
                    </a:lnTo>
                    <a:lnTo>
                      <a:pt x="179" y="93"/>
                    </a:lnTo>
                    <a:lnTo>
                      <a:pt x="181" y="92"/>
                    </a:lnTo>
                    <a:lnTo>
                      <a:pt x="183" y="92"/>
                    </a:lnTo>
                    <a:lnTo>
                      <a:pt x="184" y="91"/>
                    </a:lnTo>
                    <a:lnTo>
                      <a:pt x="185" y="91"/>
                    </a:lnTo>
                    <a:lnTo>
                      <a:pt x="187" y="90"/>
                    </a:lnTo>
                    <a:lnTo>
                      <a:pt x="189" y="89"/>
                    </a:lnTo>
                    <a:lnTo>
                      <a:pt x="190" y="87"/>
                    </a:lnTo>
                    <a:lnTo>
                      <a:pt x="191" y="86"/>
                    </a:lnTo>
                    <a:lnTo>
                      <a:pt x="192" y="84"/>
                    </a:lnTo>
                    <a:lnTo>
                      <a:pt x="192" y="83"/>
                    </a:lnTo>
                    <a:lnTo>
                      <a:pt x="193" y="81"/>
                    </a:lnTo>
                    <a:lnTo>
                      <a:pt x="193" y="78"/>
                    </a:lnTo>
                    <a:lnTo>
                      <a:pt x="193" y="76"/>
                    </a:lnTo>
                    <a:lnTo>
                      <a:pt x="192" y="74"/>
                    </a:lnTo>
                    <a:lnTo>
                      <a:pt x="191" y="72"/>
                    </a:lnTo>
                    <a:lnTo>
                      <a:pt x="190" y="70"/>
                    </a:lnTo>
                    <a:lnTo>
                      <a:pt x="189" y="69"/>
                    </a:lnTo>
                    <a:lnTo>
                      <a:pt x="188" y="68"/>
                    </a:lnTo>
                    <a:lnTo>
                      <a:pt x="186" y="66"/>
                    </a:lnTo>
                    <a:lnTo>
                      <a:pt x="184" y="65"/>
                    </a:lnTo>
                    <a:lnTo>
                      <a:pt x="184" y="64"/>
                    </a:lnTo>
                    <a:lnTo>
                      <a:pt x="181" y="64"/>
                    </a:lnTo>
                    <a:lnTo>
                      <a:pt x="179" y="64"/>
                    </a:lnTo>
                    <a:lnTo>
                      <a:pt x="122" y="64"/>
                    </a:lnTo>
                    <a:lnTo>
                      <a:pt x="110" y="44"/>
                    </a:lnTo>
                    <a:lnTo>
                      <a:pt x="112" y="42"/>
                    </a:lnTo>
                    <a:lnTo>
                      <a:pt x="113" y="39"/>
                    </a:lnTo>
                    <a:lnTo>
                      <a:pt x="113" y="37"/>
                    </a:lnTo>
                    <a:lnTo>
                      <a:pt x="114" y="34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4" y="24"/>
                    </a:lnTo>
                    <a:lnTo>
                      <a:pt x="113" y="22"/>
                    </a:lnTo>
                    <a:lnTo>
                      <a:pt x="112" y="19"/>
                    </a:lnTo>
                    <a:lnTo>
                      <a:pt x="111" y="17"/>
                    </a:lnTo>
                    <a:lnTo>
                      <a:pt x="110" y="15"/>
                    </a:lnTo>
                    <a:lnTo>
                      <a:pt x="109" y="13"/>
                    </a:lnTo>
                    <a:lnTo>
                      <a:pt x="107" y="10"/>
                    </a:lnTo>
                    <a:lnTo>
                      <a:pt x="105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98" y="3"/>
                    </a:lnTo>
                    <a:lnTo>
                      <a:pt x="96" y="3"/>
                    </a:lnTo>
                    <a:lnTo>
                      <a:pt x="93" y="1"/>
                    </a:lnTo>
                    <a:lnTo>
                      <a:pt x="90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6" y="4"/>
                    </a:lnTo>
                    <a:lnTo>
                      <a:pt x="63" y="6"/>
                    </a:lnTo>
                    <a:lnTo>
                      <a:pt x="61" y="9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53" y="23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25" name="Group 70"/>
            <p:cNvGrpSpPr>
              <a:grpSpLocks/>
            </p:cNvGrpSpPr>
            <p:nvPr/>
          </p:nvGrpSpPr>
          <p:grpSpPr bwMode="auto">
            <a:xfrm>
              <a:off x="2182" y="2614"/>
              <a:ext cx="378" cy="448"/>
              <a:chOff x="2253" y="2796"/>
              <a:chExt cx="378" cy="448"/>
            </a:xfrm>
          </p:grpSpPr>
          <p:grpSp>
            <p:nvGrpSpPr>
              <p:cNvPr id="231" name="Group 71"/>
              <p:cNvGrpSpPr>
                <a:grpSpLocks/>
              </p:cNvGrpSpPr>
              <p:nvPr/>
            </p:nvGrpSpPr>
            <p:grpSpPr bwMode="auto">
              <a:xfrm>
                <a:off x="2253" y="2796"/>
                <a:ext cx="378" cy="448"/>
                <a:chOff x="2253" y="2796"/>
                <a:chExt cx="378" cy="448"/>
              </a:xfrm>
            </p:grpSpPr>
            <p:sp>
              <p:nvSpPr>
                <p:cNvPr id="234" name="AutoShape 72"/>
                <p:cNvSpPr>
                  <a:spLocks noChangeArrowheads="1"/>
                </p:cNvSpPr>
                <p:nvPr/>
              </p:nvSpPr>
              <p:spPr bwMode="auto">
                <a:xfrm>
                  <a:off x="2253" y="2867"/>
                  <a:ext cx="378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35" name="AutoShape 73"/>
                <p:cNvSpPr>
                  <a:spLocks noChangeArrowheads="1"/>
                </p:cNvSpPr>
                <p:nvPr/>
              </p:nvSpPr>
              <p:spPr bwMode="auto">
                <a:xfrm>
                  <a:off x="2339" y="2796"/>
                  <a:ext cx="292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232" name="Oval 74"/>
              <p:cNvSpPr>
                <a:spLocks noChangeArrowheads="1"/>
              </p:cNvSpPr>
              <p:nvPr/>
            </p:nvSpPr>
            <p:spPr bwMode="auto">
              <a:xfrm>
                <a:off x="2368" y="2832"/>
                <a:ext cx="49" cy="2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33" name="AutoShape 75"/>
              <p:cNvSpPr>
                <a:spLocks noChangeArrowheads="1"/>
              </p:cNvSpPr>
              <p:nvPr/>
            </p:nvSpPr>
            <p:spPr bwMode="auto">
              <a:xfrm>
                <a:off x="2300" y="3042"/>
                <a:ext cx="198" cy="84"/>
              </a:xfrm>
              <a:prstGeom prst="octagon">
                <a:avLst>
                  <a:gd name="adj" fmla="val 29282"/>
                </a:avLst>
              </a:prstGeom>
              <a:solidFill>
                <a:srgbClr val="A2C1FE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226" name="Group 84"/>
            <p:cNvGrpSpPr>
              <a:grpSpLocks/>
            </p:cNvGrpSpPr>
            <p:nvPr/>
          </p:nvGrpSpPr>
          <p:grpSpPr bwMode="auto">
            <a:xfrm>
              <a:off x="2297" y="3062"/>
              <a:ext cx="305" cy="448"/>
              <a:chOff x="2368" y="3244"/>
              <a:chExt cx="305" cy="448"/>
            </a:xfrm>
          </p:grpSpPr>
          <p:grpSp>
            <p:nvGrpSpPr>
              <p:cNvPr id="227" name="Group 85"/>
              <p:cNvGrpSpPr>
                <a:grpSpLocks/>
              </p:cNvGrpSpPr>
              <p:nvPr/>
            </p:nvGrpSpPr>
            <p:grpSpPr bwMode="auto">
              <a:xfrm>
                <a:off x="2368" y="3244"/>
                <a:ext cx="305" cy="448"/>
                <a:chOff x="2368" y="3244"/>
                <a:chExt cx="305" cy="448"/>
              </a:xfrm>
            </p:grpSpPr>
            <p:sp>
              <p:nvSpPr>
                <p:cNvPr id="229" name="AutoShape 86"/>
                <p:cNvSpPr>
                  <a:spLocks noChangeArrowheads="1"/>
                </p:cNvSpPr>
                <p:nvPr/>
              </p:nvSpPr>
              <p:spPr bwMode="auto">
                <a:xfrm>
                  <a:off x="2368" y="3315"/>
                  <a:ext cx="305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30" name="AutoShape 87"/>
                <p:cNvSpPr>
                  <a:spLocks noChangeArrowheads="1"/>
                </p:cNvSpPr>
                <p:nvPr/>
              </p:nvSpPr>
              <p:spPr bwMode="auto">
                <a:xfrm>
                  <a:off x="2438" y="3244"/>
                  <a:ext cx="235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228" name="AutoShape 88"/>
              <p:cNvSpPr>
                <a:spLocks noChangeArrowheads="1"/>
              </p:cNvSpPr>
              <p:nvPr/>
            </p:nvSpPr>
            <p:spPr bwMode="auto">
              <a:xfrm>
                <a:off x="2430" y="3348"/>
                <a:ext cx="158" cy="27"/>
              </a:xfrm>
              <a:prstGeom prst="parallelogram">
                <a:avLst>
                  <a:gd name="adj" fmla="val 146269"/>
                </a:avLst>
              </a:prstGeom>
              <a:solidFill>
                <a:srgbClr val="F6BF6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grpSp>
        <p:nvGrpSpPr>
          <p:cNvPr id="166" name="Group 136"/>
          <p:cNvGrpSpPr>
            <a:grpSpLocks/>
          </p:cNvGrpSpPr>
          <p:nvPr/>
        </p:nvGrpSpPr>
        <p:grpSpPr bwMode="auto">
          <a:xfrm>
            <a:off x="4795045" y="4243530"/>
            <a:ext cx="596581" cy="1359086"/>
            <a:chOff x="2564" y="2671"/>
            <a:chExt cx="412" cy="839"/>
          </a:xfrm>
        </p:grpSpPr>
        <p:sp>
          <p:nvSpPr>
            <p:cNvPr id="207" name="Freeform 76"/>
            <p:cNvSpPr>
              <a:spLocks/>
            </p:cNvSpPr>
            <p:nvPr/>
          </p:nvSpPr>
          <p:spPr bwMode="auto">
            <a:xfrm>
              <a:off x="2746" y="2843"/>
              <a:ext cx="86" cy="192"/>
            </a:xfrm>
            <a:custGeom>
              <a:avLst/>
              <a:gdLst>
                <a:gd name="T0" fmla="*/ 62 w 86"/>
                <a:gd name="T1" fmla="*/ 0 h 192"/>
                <a:gd name="T2" fmla="*/ 85 w 86"/>
                <a:gd name="T3" fmla="*/ 0 h 192"/>
                <a:gd name="T4" fmla="*/ 23 w 86"/>
                <a:gd name="T5" fmla="*/ 191 h 192"/>
                <a:gd name="T6" fmla="*/ 0 w 86"/>
                <a:gd name="T7" fmla="*/ 191 h 192"/>
                <a:gd name="T8" fmla="*/ 62 w 8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92"/>
                <a:gd name="T17" fmla="*/ 86 w 8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92">
                  <a:moveTo>
                    <a:pt x="62" y="0"/>
                  </a:moveTo>
                  <a:lnTo>
                    <a:pt x="85" y="0"/>
                  </a:lnTo>
                  <a:lnTo>
                    <a:pt x="23" y="191"/>
                  </a:lnTo>
                  <a:lnTo>
                    <a:pt x="0" y="191"/>
                  </a:lnTo>
                  <a:lnTo>
                    <a:pt x="62" y="0"/>
                  </a:lnTo>
                </a:path>
              </a:pathLst>
            </a:cu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8" name="Rectangle 77"/>
            <p:cNvSpPr>
              <a:spLocks noChangeArrowheads="1"/>
            </p:cNvSpPr>
            <p:nvPr/>
          </p:nvSpPr>
          <p:spPr bwMode="auto">
            <a:xfrm>
              <a:off x="2742" y="2843"/>
              <a:ext cx="106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09" name="Rectangle 78"/>
            <p:cNvSpPr>
              <a:spLocks noChangeArrowheads="1"/>
            </p:cNvSpPr>
            <p:nvPr/>
          </p:nvSpPr>
          <p:spPr bwMode="auto">
            <a:xfrm>
              <a:off x="2749" y="2924"/>
              <a:ext cx="82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10" name="Rectangle 79"/>
            <p:cNvSpPr>
              <a:spLocks noChangeArrowheads="1"/>
            </p:cNvSpPr>
            <p:nvPr/>
          </p:nvSpPr>
          <p:spPr bwMode="auto">
            <a:xfrm>
              <a:off x="2566" y="2924"/>
              <a:ext cx="103" cy="11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211" name="Group 80"/>
            <p:cNvGrpSpPr>
              <a:grpSpLocks/>
            </p:cNvGrpSpPr>
            <p:nvPr/>
          </p:nvGrpSpPr>
          <p:grpSpPr bwMode="auto">
            <a:xfrm>
              <a:off x="2564" y="2671"/>
              <a:ext cx="194" cy="364"/>
              <a:chOff x="2635" y="2853"/>
              <a:chExt cx="194" cy="364"/>
            </a:xfrm>
          </p:grpSpPr>
          <p:sp>
            <p:nvSpPr>
              <p:cNvPr id="218" name="Oval 81"/>
              <p:cNvSpPr>
                <a:spLocks noChangeArrowheads="1"/>
              </p:cNvSpPr>
              <p:nvPr/>
            </p:nvSpPr>
            <p:spPr bwMode="auto">
              <a:xfrm>
                <a:off x="2711" y="2853"/>
                <a:ext cx="48" cy="48"/>
              </a:xfrm>
              <a:prstGeom prst="ellipse">
                <a:avLst/>
              </a:prstGeom>
              <a:solidFill>
                <a:srgbClr val="FC0128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19" name="Freeform 82"/>
              <p:cNvSpPr>
                <a:spLocks/>
              </p:cNvSpPr>
              <p:nvPr/>
            </p:nvSpPr>
            <p:spPr bwMode="auto">
              <a:xfrm>
                <a:off x="2635" y="2921"/>
                <a:ext cx="194" cy="296"/>
              </a:xfrm>
              <a:custGeom>
                <a:avLst/>
                <a:gdLst>
                  <a:gd name="T0" fmla="*/ 2 w 194"/>
                  <a:gd name="T1" fmla="*/ 137 h 296"/>
                  <a:gd name="T2" fmla="*/ 1 w 194"/>
                  <a:gd name="T3" fmla="*/ 140 h 296"/>
                  <a:gd name="T4" fmla="*/ 0 w 194"/>
                  <a:gd name="T5" fmla="*/ 145 h 296"/>
                  <a:gd name="T6" fmla="*/ 0 w 194"/>
                  <a:gd name="T7" fmla="*/ 150 h 296"/>
                  <a:gd name="T8" fmla="*/ 2 w 194"/>
                  <a:gd name="T9" fmla="*/ 155 h 296"/>
                  <a:gd name="T10" fmla="*/ 4 w 194"/>
                  <a:gd name="T11" fmla="*/ 159 h 296"/>
                  <a:gd name="T12" fmla="*/ 8 w 194"/>
                  <a:gd name="T13" fmla="*/ 163 h 296"/>
                  <a:gd name="T14" fmla="*/ 12 w 194"/>
                  <a:gd name="T15" fmla="*/ 165 h 296"/>
                  <a:gd name="T16" fmla="*/ 16 w 194"/>
                  <a:gd name="T17" fmla="*/ 166 h 296"/>
                  <a:gd name="T18" fmla="*/ 21 w 194"/>
                  <a:gd name="T19" fmla="*/ 166 h 296"/>
                  <a:gd name="T20" fmla="*/ 126 w 194"/>
                  <a:gd name="T21" fmla="*/ 295 h 296"/>
                  <a:gd name="T22" fmla="*/ 159 w 194"/>
                  <a:gd name="T23" fmla="*/ 142 h 296"/>
                  <a:gd name="T24" fmla="*/ 159 w 194"/>
                  <a:gd name="T25" fmla="*/ 138 h 296"/>
                  <a:gd name="T26" fmla="*/ 157 w 194"/>
                  <a:gd name="T27" fmla="*/ 136 h 296"/>
                  <a:gd name="T28" fmla="*/ 154 w 194"/>
                  <a:gd name="T29" fmla="*/ 133 h 296"/>
                  <a:gd name="T30" fmla="*/ 152 w 194"/>
                  <a:gd name="T31" fmla="*/ 131 h 296"/>
                  <a:gd name="T32" fmla="*/ 148 w 194"/>
                  <a:gd name="T33" fmla="*/ 130 h 296"/>
                  <a:gd name="T34" fmla="*/ 144 w 194"/>
                  <a:gd name="T35" fmla="*/ 129 h 296"/>
                  <a:gd name="T36" fmla="*/ 140 w 194"/>
                  <a:gd name="T37" fmla="*/ 129 h 296"/>
                  <a:gd name="T38" fmla="*/ 137 w 194"/>
                  <a:gd name="T39" fmla="*/ 129 h 296"/>
                  <a:gd name="T40" fmla="*/ 93 w 194"/>
                  <a:gd name="T41" fmla="*/ 75 h 296"/>
                  <a:gd name="T42" fmla="*/ 179 w 194"/>
                  <a:gd name="T43" fmla="*/ 93 h 296"/>
                  <a:gd name="T44" fmla="*/ 183 w 194"/>
                  <a:gd name="T45" fmla="*/ 92 h 296"/>
                  <a:gd name="T46" fmla="*/ 185 w 194"/>
                  <a:gd name="T47" fmla="*/ 91 h 296"/>
                  <a:gd name="T48" fmla="*/ 189 w 194"/>
                  <a:gd name="T49" fmla="*/ 89 h 296"/>
                  <a:gd name="T50" fmla="*/ 191 w 194"/>
                  <a:gd name="T51" fmla="*/ 86 h 296"/>
                  <a:gd name="T52" fmla="*/ 192 w 194"/>
                  <a:gd name="T53" fmla="*/ 83 h 296"/>
                  <a:gd name="T54" fmla="*/ 193 w 194"/>
                  <a:gd name="T55" fmla="*/ 78 h 296"/>
                  <a:gd name="T56" fmla="*/ 192 w 194"/>
                  <a:gd name="T57" fmla="*/ 74 h 296"/>
                  <a:gd name="T58" fmla="*/ 190 w 194"/>
                  <a:gd name="T59" fmla="*/ 70 h 296"/>
                  <a:gd name="T60" fmla="*/ 188 w 194"/>
                  <a:gd name="T61" fmla="*/ 68 h 296"/>
                  <a:gd name="T62" fmla="*/ 184 w 194"/>
                  <a:gd name="T63" fmla="*/ 65 h 296"/>
                  <a:gd name="T64" fmla="*/ 181 w 194"/>
                  <a:gd name="T65" fmla="*/ 64 h 296"/>
                  <a:gd name="T66" fmla="*/ 122 w 194"/>
                  <a:gd name="T67" fmla="*/ 64 h 296"/>
                  <a:gd name="T68" fmla="*/ 112 w 194"/>
                  <a:gd name="T69" fmla="*/ 42 h 296"/>
                  <a:gd name="T70" fmla="*/ 113 w 194"/>
                  <a:gd name="T71" fmla="*/ 37 h 296"/>
                  <a:gd name="T72" fmla="*/ 114 w 194"/>
                  <a:gd name="T73" fmla="*/ 30 h 296"/>
                  <a:gd name="T74" fmla="*/ 114 w 194"/>
                  <a:gd name="T75" fmla="*/ 24 h 296"/>
                  <a:gd name="T76" fmla="*/ 112 w 194"/>
                  <a:gd name="T77" fmla="*/ 19 h 296"/>
                  <a:gd name="T78" fmla="*/ 110 w 194"/>
                  <a:gd name="T79" fmla="*/ 15 h 296"/>
                  <a:gd name="T80" fmla="*/ 107 w 194"/>
                  <a:gd name="T81" fmla="*/ 10 h 296"/>
                  <a:gd name="T82" fmla="*/ 103 w 194"/>
                  <a:gd name="T83" fmla="*/ 7 h 296"/>
                  <a:gd name="T84" fmla="*/ 98 w 194"/>
                  <a:gd name="T85" fmla="*/ 3 h 296"/>
                  <a:gd name="T86" fmla="*/ 93 w 194"/>
                  <a:gd name="T87" fmla="*/ 1 h 296"/>
                  <a:gd name="T88" fmla="*/ 87 w 194"/>
                  <a:gd name="T89" fmla="*/ 0 h 296"/>
                  <a:gd name="T90" fmla="*/ 81 w 194"/>
                  <a:gd name="T91" fmla="*/ 0 h 296"/>
                  <a:gd name="T92" fmla="*/ 75 w 194"/>
                  <a:gd name="T93" fmla="*/ 1 h 296"/>
                  <a:gd name="T94" fmla="*/ 69 w 194"/>
                  <a:gd name="T95" fmla="*/ 3 h 296"/>
                  <a:gd name="T96" fmla="*/ 63 w 194"/>
                  <a:gd name="T97" fmla="*/ 6 h 296"/>
                  <a:gd name="T98" fmla="*/ 59 w 194"/>
                  <a:gd name="T99" fmla="*/ 11 h 296"/>
                  <a:gd name="T100" fmla="*/ 55 w 194"/>
                  <a:gd name="T101" fmla="*/ 17 h 296"/>
                  <a:gd name="T102" fmla="*/ 53 w 194"/>
                  <a:gd name="T103" fmla="*/ 23 h 29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94"/>
                  <a:gd name="T157" fmla="*/ 0 h 296"/>
                  <a:gd name="T158" fmla="*/ 194 w 194"/>
                  <a:gd name="T159" fmla="*/ 296 h 29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94" h="296">
                    <a:moveTo>
                      <a:pt x="53" y="23"/>
                    </a:moveTo>
                    <a:lnTo>
                      <a:pt x="2" y="137"/>
                    </a:lnTo>
                    <a:lnTo>
                      <a:pt x="1" y="138"/>
                    </a:lnTo>
                    <a:lnTo>
                      <a:pt x="1" y="140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7"/>
                    </a:lnTo>
                    <a:lnTo>
                      <a:pt x="0" y="150"/>
                    </a:lnTo>
                    <a:lnTo>
                      <a:pt x="1" y="152"/>
                    </a:lnTo>
                    <a:lnTo>
                      <a:pt x="2" y="155"/>
                    </a:lnTo>
                    <a:lnTo>
                      <a:pt x="3" y="157"/>
                    </a:lnTo>
                    <a:lnTo>
                      <a:pt x="4" y="159"/>
                    </a:lnTo>
                    <a:lnTo>
                      <a:pt x="6" y="161"/>
                    </a:lnTo>
                    <a:lnTo>
                      <a:pt x="8" y="163"/>
                    </a:lnTo>
                    <a:lnTo>
                      <a:pt x="10" y="164"/>
                    </a:lnTo>
                    <a:lnTo>
                      <a:pt x="12" y="165"/>
                    </a:lnTo>
                    <a:lnTo>
                      <a:pt x="14" y="165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21" y="166"/>
                    </a:lnTo>
                    <a:lnTo>
                      <a:pt x="126" y="166"/>
                    </a:lnTo>
                    <a:lnTo>
                      <a:pt x="126" y="295"/>
                    </a:lnTo>
                    <a:lnTo>
                      <a:pt x="159" y="295"/>
                    </a:lnTo>
                    <a:lnTo>
                      <a:pt x="159" y="142"/>
                    </a:lnTo>
                    <a:lnTo>
                      <a:pt x="159" y="140"/>
                    </a:lnTo>
                    <a:lnTo>
                      <a:pt x="159" y="138"/>
                    </a:lnTo>
                    <a:lnTo>
                      <a:pt x="158" y="137"/>
                    </a:lnTo>
                    <a:lnTo>
                      <a:pt x="157" y="136"/>
                    </a:lnTo>
                    <a:lnTo>
                      <a:pt x="156" y="135"/>
                    </a:lnTo>
                    <a:lnTo>
                      <a:pt x="154" y="133"/>
                    </a:lnTo>
                    <a:lnTo>
                      <a:pt x="153" y="132"/>
                    </a:lnTo>
                    <a:lnTo>
                      <a:pt x="152" y="131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6" y="130"/>
                    </a:lnTo>
                    <a:lnTo>
                      <a:pt x="144" y="129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29"/>
                    </a:lnTo>
                    <a:lnTo>
                      <a:pt x="76" y="125"/>
                    </a:lnTo>
                    <a:lnTo>
                      <a:pt x="93" y="75"/>
                    </a:lnTo>
                    <a:lnTo>
                      <a:pt x="105" y="93"/>
                    </a:lnTo>
                    <a:lnTo>
                      <a:pt x="179" y="93"/>
                    </a:lnTo>
                    <a:lnTo>
                      <a:pt x="181" y="92"/>
                    </a:lnTo>
                    <a:lnTo>
                      <a:pt x="183" y="92"/>
                    </a:lnTo>
                    <a:lnTo>
                      <a:pt x="184" y="91"/>
                    </a:lnTo>
                    <a:lnTo>
                      <a:pt x="185" y="91"/>
                    </a:lnTo>
                    <a:lnTo>
                      <a:pt x="187" y="90"/>
                    </a:lnTo>
                    <a:lnTo>
                      <a:pt x="189" y="89"/>
                    </a:lnTo>
                    <a:lnTo>
                      <a:pt x="190" y="87"/>
                    </a:lnTo>
                    <a:lnTo>
                      <a:pt x="191" y="86"/>
                    </a:lnTo>
                    <a:lnTo>
                      <a:pt x="192" y="84"/>
                    </a:lnTo>
                    <a:lnTo>
                      <a:pt x="192" y="83"/>
                    </a:lnTo>
                    <a:lnTo>
                      <a:pt x="193" y="81"/>
                    </a:lnTo>
                    <a:lnTo>
                      <a:pt x="193" y="78"/>
                    </a:lnTo>
                    <a:lnTo>
                      <a:pt x="193" y="76"/>
                    </a:lnTo>
                    <a:lnTo>
                      <a:pt x="192" y="74"/>
                    </a:lnTo>
                    <a:lnTo>
                      <a:pt x="191" y="72"/>
                    </a:lnTo>
                    <a:lnTo>
                      <a:pt x="190" y="70"/>
                    </a:lnTo>
                    <a:lnTo>
                      <a:pt x="189" y="69"/>
                    </a:lnTo>
                    <a:lnTo>
                      <a:pt x="188" y="68"/>
                    </a:lnTo>
                    <a:lnTo>
                      <a:pt x="186" y="66"/>
                    </a:lnTo>
                    <a:lnTo>
                      <a:pt x="184" y="65"/>
                    </a:lnTo>
                    <a:lnTo>
                      <a:pt x="184" y="64"/>
                    </a:lnTo>
                    <a:lnTo>
                      <a:pt x="181" y="64"/>
                    </a:lnTo>
                    <a:lnTo>
                      <a:pt x="179" y="64"/>
                    </a:lnTo>
                    <a:lnTo>
                      <a:pt x="122" y="64"/>
                    </a:lnTo>
                    <a:lnTo>
                      <a:pt x="110" y="44"/>
                    </a:lnTo>
                    <a:lnTo>
                      <a:pt x="112" y="42"/>
                    </a:lnTo>
                    <a:lnTo>
                      <a:pt x="113" y="39"/>
                    </a:lnTo>
                    <a:lnTo>
                      <a:pt x="113" y="37"/>
                    </a:lnTo>
                    <a:lnTo>
                      <a:pt x="114" y="34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4" y="24"/>
                    </a:lnTo>
                    <a:lnTo>
                      <a:pt x="113" y="22"/>
                    </a:lnTo>
                    <a:lnTo>
                      <a:pt x="112" y="19"/>
                    </a:lnTo>
                    <a:lnTo>
                      <a:pt x="111" y="17"/>
                    </a:lnTo>
                    <a:lnTo>
                      <a:pt x="110" y="15"/>
                    </a:lnTo>
                    <a:lnTo>
                      <a:pt x="109" y="13"/>
                    </a:lnTo>
                    <a:lnTo>
                      <a:pt x="107" y="10"/>
                    </a:lnTo>
                    <a:lnTo>
                      <a:pt x="105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98" y="3"/>
                    </a:lnTo>
                    <a:lnTo>
                      <a:pt x="96" y="3"/>
                    </a:lnTo>
                    <a:lnTo>
                      <a:pt x="93" y="1"/>
                    </a:lnTo>
                    <a:lnTo>
                      <a:pt x="90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6" y="4"/>
                    </a:lnTo>
                    <a:lnTo>
                      <a:pt x="63" y="6"/>
                    </a:lnTo>
                    <a:lnTo>
                      <a:pt x="61" y="9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53" y="23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12" name="Group 89"/>
            <p:cNvGrpSpPr>
              <a:grpSpLocks/>
            </p:cNvGrpSpPr>
            <p:nvPr/>
          </p:nvGrpSpPr>
          <p:grpSpPr bwMode="auto">
            <a:xfrm>
              <a:off x="2598" y="3062"/>
              <a:ext cx="378" cy="448"/>
              <a:chOff x="2669" y="3244"/>
              <a:chExt cx="378" cy="448"/>
            </a:xfrm>
          </p:grpSpPr>
          <p:grpSp>
            <p:nvGrpSpPr>
              <p:cNvPr id="213" name="Group 90"/>
              <p:cNvGrpSpPr>
                <a:grpSpLocks/>
              </p:cNvGrpSpPr>
              <p:nvPr/>
            </p:nvGrpSpPr>
            <p:grpSpPr bwMode="auto">
              <a:xfrm>
                <a:off x="2669" y="3244"/>
                <a:ext cx="378" cy="448"/>
                <a:chOff x="2669" y="3244"/>
                <a:chExt cx="378" cy="448"/>
              </a:xfrm>
            </p:grpSpPr>
            <p:sp>
              <p:nvSpPr>
                <p:cNvPr id="216" name="AutoShape 91"/>
                <p:cNvSpPr>
                  <a:spLocks noChangeArrowheads="1"/>
                </p:cNvSpPr>
                <p:nvPr/>
              </p:nvSpPr>
              <p:spPr bwMode="auto">
                <a:xfrm>
                  <a:off x="2669" y="3315"/>
                  <a:ext cx="378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17" name="AutoShape 92"/>
                <p:cNvSpPr>
                  <a:spLocks noChangeArrowheads="1"/>
                </p:cNvSpPr>
                <p:nvPr/>
              </p:nvSpPr>
              <p:spPr bwMode="auto">
                <a:xfrm>
                  <a:off x="2755" y="3244"/>
                  <a:ext cx="292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214" name="Oval 93"/>
              <p:cNvSpPr>
                <a:spLocks noChangeArrowheads="1"/>
              </p:cNvSpPr>
              <p:nvPr/>
            </p:nvSpPr>
            <p:spPr bwMode="auto">
              <a:xfrm>
                <a:off x="2784" y="3280"/>
                <a:ext cx="49" cy="2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15" name="AutoShape 94"/>
              <p:cNvSpPr>
                <a:spLocks noChangeArrowheads="1"/>
              </p:cNvSpPr>
              <p:nvPr/>
            </p:nvSpPr>
            <p:spPr bwMode="auto">
              <a:xfrm>
                <a:off x="2716" y="3490"/>
                <a:ext cx="198" cy="84"/>
              </a:xfrm>
              <a:prstGeom prst="octagon">
                <a:avLst>
                  <a:gd name="adj" fmla="val 29282"/>
                </a:avLst>
              </a:prstGeom>
              <a:solidFill>
                <a:srgbClr val="A2C1FE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grpSp>
        <p:nvGrpSpPr>
          <p:cNvPr id="167" name="Group 137"/>
          <p:cNvGrpSpPr>
            <a:grpSpLocks/>
          </p:cNvGrpSpPr>
          <p:nvPr/>
        </p:nvGrpSpPr>
        <p:grpSpPr bwMode="auto">
          <a:xfrm>
            <a:off x="5397418" y="4969240"/>
            <a:ext cx="411235" cy="589639"/>
            <a:chOff x="2980" y="3119"/>
            <a:chExt cx="284" cy="364"/>
          </a:xfrm>
        </p:grpSpPr>
        <p:sp>
          <p:nvSpPr>
            <p:cNvPr id="200" name="Freeform 95"/>
            <p:cNvSpPr>
              <a:spLocks/>
            </p:cNvSpPr>
            <p:nvPr/>
          </p:nvSpPr>
          <p:spPr bwMode="auto">
            <a:xfrm>
              <a:off x="3162" y="3291"/>
              <a:ext cx="86" cy="192"/>
            </a:xfrm>
            <a:custGeom>
              <a:avLst/>
              <a:gdLst>
                <a:gd name="T0" fmla="*/ 62 w 86"/>
                <a:gd name="T1" fmla="*/ 0 h 192"/>
                <a:gd name="T2" fmla="*/ 85 w 86"/>
                <a:gd name="T3" fmla="*/ 0 h 192"/>
                <a:gd name="T4" fmla="*/ 23 w 86"/>
                <a:gd name="T5" fmla="*/ 191 h 192"/>
                <a:gd name="T6" fmla="*/ 0 w 86"/>
                <a:gd name="T7" fmla="*/ 191 h 192"/>
                <a:gd name="T8" fmla="*/ 62 w 8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92"/>
                <a:gd name="T17" fmla="*/ 86 w 8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92">
                  <a:moveTo>
                    <a:pt x="62" y="0"/>
                  </a:moveTo>
                  <a:lnTo>
                    <a:pt x="85" y="0"/>
                  </a:lnTo>
                  <a:lnTo>
                    <a:pt x="23" y="191"/>
                  </a:lnTo>
                  <a:lnTo>
                    <a:pt x="0" y="191"/>
                  </a:lnTo>
                  <a:lnTo>
                    <a:pt x="62" y="0"/>
                  </a:lnTo>
                </a:path>
              </a:pathLst>
            </a:cu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1" name="Rectangle 96"/>
            <p:cNvSpPr>
              <a:spLocks noChangeArrowheads="1"/>
            </p:cNvSpPr>
            <p:nvPr/>
          </p:nvSpPr>
          <p:spPr bwMode="auto">
            <a:xfrm>
              <a:off x="3158" y="3291"/>
              <a:ext cx="106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02" name="Rectangle 97"/>
            <p:cNvSpPr>
              <a:spLocks noChangeArrowheads="1"/>
            </p:cNvSpPr>
            <p:nvPr/>
          </p:nvSpPr>
          <p:spPr bwMode="auto">
            <a:xfrm>
              <a:off x="3165" y="3372"/>
              <a:ext cx="82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03" name="Rectangle 98"/>
            <p:cNvSpPr>
              <a:spLocks noChangeArrowheads="1"/>
            </p:cNvSpPr>
            <p:nvPr/>
          </p:nvSpPr>
          <p:spPr bwMode="auto">
            <a:xfrm>
              <a:off x="2982" y="3372"/>
              <a:ext cx="103" cy="11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204" name="Group 99"/>
            <p:cNvGrpSpPr>
              <a:grpSpLocks/>
            </p:cNvGrpSpPr>
            <p:nvPr/>
          </p:nvGrpSpPr>
          <p:grpSpPr bwMode="auto">
            <a:xfrm>
              <a:off x="2980" y="3119"/>
              <a:ext cx="194" cy="364"/>
              <a:chOff x="3051" y="3301"/>
              <a:chExt cx="194" cy="364"/>
            </a:xfrm>
          </p:grpSpPr>
          <p:sp>
            <p:nvSpPr>
              <p:cNvPr id="205" name="Oval 100"/>
              <p:cNvSpPr>
                <a:spLocks noChangeArrowheads="1"/>
              </p:cNvSpPr>
              <p:nvPr/>
            </p:nvSpPr>
            <p:spPr bwMode="auto">
              <a:xfrm>
                <a:off x="3127" y="3301"/>
                <a:ext cx="48" cy="48"/>
              </a:xfrm>
              <a:prstGeom prst="ellipse">
                <a:avLst/>
              </a:prstGeom>
              <a:solidFill>
                <a:srgbClr val="FC0128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06" name="Freeform 101"/>
              <p:cNvSpPr>
                <a:spLocks/>
              </p:cNvSpPr>
              <p:nvPr/>
            </p:nvSpPr>
            <p:spPr bwMode="auto">
              <a:xfrm>
                <a:off x="3051" y="3369"/>
                <a:ext cx="194" cy="296"/>
              </a:xfrm>
              <a:custGeom>
                <a:avLst/>
                <a:gdLst>
                  <a:gd name="T0" fmla="*/ 2 w 194"/>
                  <a:gd name="T1" fmla="*/ 137 h 296"/>
                  <a:gd name="T2" fmla="*/ 1 w 194"/>
                  <a:gd name="T3" fmla="*/ 140 h 296"/>
                  <a:gd name="T4" fmla="*/ 0 w 194"/>
                  <a:gd name="T5" fmla="*/ 145 h 296"/>
                  <a:gd name="T6" fmla="*/ 0 w 194"/>
                  <a:gd name="T7" fmla="*/ 150 h 296"/>
                  <a:gd name="T8" fmla="*/ 2 w 194"/>
                  <a:gd name="T9" fmla="*/ 155 h 296"/>
                  <a:gd name="T10" fmla="*/ 4 w 194"/>
                  <a:gd name="T11" fmla="*/ 159 h 296"/>
                  <a:gd name="T12" fmla="*/ 8 w 194"/>
                  <a:gd name="T13" fmla="*/ 163 h 296"/>
                  <a:gd name="T14" fmla="*/ 12 w 194"/>
                  <a:gd name="T15" fmla="*/ 165 h 296"/>
                  <a:gd name="T16" fmla="*/ 16 w 194"/>
                  <a:gd name="T17" fmla="*/ 166 h 296"/>
                  <a:gd name="T18" fmla="*/ 21 w 194"/>
                  <a:gd name="T19" fmla="*/ 166 h 296"/>
                  <a:gd name="T20" fmla="*/ 126 w 194"/>
                  <a:gd name="T21" fmla="*/ 295 h 296"/>
                  <a:gd name="T22" fmla="*/ 159 w 194"/>
                  <a:gd name="T23" fmla="*/ 142 h 296"/>
                  <a:gd name="T24" fmla="*/ 159 w 194"/>
                  <a:gd name="T25" fmla="*/ 138 h 296"/>
                  <a:gd name="T26" fmla="*/ 157 w 194"/>
                  <a:gd name="T27" fmla="*/ 136 h 296"/>
                  <a:gd name="T28" fmla="*/ 154 w 194"/>
                  <a:gd name="T29" fmla="*/ 133 h 296"/>
                  <a:gd name="T30" fmla="*/ 152 w 194"/>
                  <a:gd name="T31" fmla="*/ 131 h 296"/>
                  <a:gd name="T32" fmla="*/ 148 w 194"/>
                  <a:gd name="T33" fmla="*/ 130 h 296"/>
                  <a:gd name="T34" fmla="*/ 144 w 194"/>
                  <a:gd name="T35" fmla="*/ 129 h 296"/>
                  <a:gd name="T36" fmla="*/ 140 w 194"/>
                  <a:gd name="T37" fmla="*/ 129 h 296"/>
                  <a:gd name="T38" fmla="*/ 137 w 194"/>
                  <a:gd name="T39" fmla="*/ 129 h 296"/>
                  <a:gd name="T40" fmla="*/ 93 w 194"/>
                  <a:gd name="T41" fmla="*/ 75 h 296"/>
                  <a:gd name="T42" fmla="*/ 179 w 194"/>
                  <a:gd name="T43" fmla="*/ 93 h 296"/>
                  <a:gd name="T44" fmla="*/ 183 w 194"/>
                  <a:gd name="T45" fmla="*/ 92 h 296"/>
                  <a:gd name="T46" fmla="*/ 185 w 194"/>
                  <a:gd name="T47" fmla="*/ 91 h 296"/>
                  <a:gd name="T48" fmla="*/ 189 w 194"/>
                  <a:gd name="T49" fmla="*/ 89 h 296"/>
                  <a:gd name="T50" fmla="*/ 191 w 194"/>
                  <a:gd name="T51" fmla="*/ 86 h 296"/>
                  <a:gd name="T52" fmla="*/ 192 w 194"/>
                  <a:gd name="T53" fmla="*/ 83 h 296"/>
                  <a:gd name="T54" fmla="*/ 193 w 194"/>
                  <a:gd name="T55" fmla="*/ 78 h 296"/>
                  <a:gd name="T56" fmla="*/ 192 w 194"/>
                  <a:gd name="T57" fmla="*/ 74 h 296"/>
                  <a:gd name="T58" fmla="*/ 190 w 194"/>
                  <a:gd name="T59" fmla="*/ 70 h 296"/>
                  <a:gd name="T60" fmla="*/ 188 w 194"/>
                  <a:gd name="T61" fmla="*/ 68 h 296"/>
                  <a:gd name="T62" fmla="*/ 184 w 194"/>
                  <a:gd name="T63" fmla="*/ 65 h 296"/>
                  <a:gd name="T64" fmla="*/ 181 w 194"/>
                  <a:gd name="T65" fmla="*/ 64 h 296"/>
                  <a:gd name="T66" fmla="*/ 122 w 194"/>
                  <a:gd name="T67" fmla="*/ 64 h 296"/>
                  <a:gd name="T68" fmla="*/ 112 w 194"/>
                  <a:gd name="T69" fmla="*/ 42 h 296"/>
                  <a:gd name="T70" fmla="*/ 113 w 194"/>
                  <a:gd name="T71" fmla="*/ 37 h 296"/>
                  <a:gd name="T72" fmla="*/ 114 w 194"/>
                  <a:gd name="T73" fmla="*/ 30 h 296"/>
                  <a:gd name="T74" fmla="*/ 114 w 194"/>
                  <a:gd name="T75" fmla="*/ 24 h 296"/>
                  <a:gd name="T76" fmla="*/ 112 w 194"/>
                  <a:gd name="T77" fmla="*/ 19 h 296"/>
                  <a:gd name="T78" fmla="*/ 110 w 194"/>
                  <a:gd name="T79" fmla="*/ 15 h 296"/>
                  <a:gd name="T80" fmla="*/ 107 w 194"/>
                  <a:gd name="T81" fmla="*/ 10 h 296"/>
                  <a:gd name="T82" fmla="*/ 103 w 194"/>
                  <a:gd name="T83" fmla="*/ 7 h 296"/>
                  <a:gd name="T84" fmla="*/ 98 w 194"/>
                  <a:gd name="T85" fmla="*/ 3 h 296"/>
                  <a:gd name="T86" fmla="*/ 93 w 194"/>
                  <a:gd name="T87" fmla="*/ 1 h 296"/>
                  <a:gd name="T88" fmla="*/ 87 w 194"/>
                  <a:gd name="T89" fmla="*/ 0 h 296"/>
                  <a:gd name="T90" fmla="*/ 81 w 194"/>
                  <a:gd name="T91" fmla="*/ 0 h 296"/>
                  <a:gd name="T92" fmla="*/ 75 w 194"/>
                  <a:gd name="T93" fmla="*/ 1 h 296"/>
                  <a:gd name="T94" fmla="*/ 69 w 194"/>
                  <a:gd name="T95" fmla="*/ 3 h 296"/>
                  <a:gd name="T96" fmla="*/ 63 w 194"/>
                  <a:gd name="T97" fmla="*/ 6 h 296"/>
                  <a:gd name="T98" fmla="*/ 59 w 194"/>
                  <a:gd name="T99" fmla="*/ 11 h 296"/>
                  <a:gd name="T100" fmla="*/ 55 w 194"/>
                  <a:gd name="T101" fmla="*/ 17 h 296"/>
                  <a:gd name="T102" fmla="*/ 53 w 194"/>
                  <a:gd name="T103" fmla="*/ 23 h 29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94"/>
                  <a:gd name="T157" fmla="*/ 0 h 296"/>
                  <a:gd name="T158" fmla="*/ 194 w 194"/>
                  <a:gd name="T159" fmla="*/ 296 h 29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94" h="296">
                    <a:moveTo>
                      <a:pt x="53" y="23"/>
                    </a:moveTo>
                    <a:lnTo>
                      <a:pt x="2" y="137"/>
                    </a:lnTo>
                    <a:lnTo>
                      <a:pt x="1" y="138"/>
                    </a:lnTo>
                    <a:lnTo>
                      <a:pt x="1" y="140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7"/>
                    </a:lnTo>
                    <a:lnTo>
                      <a:pt x="0" y="150"/>
                    </a:lnTo>
                    <a:lnTo>
                      <a:pt x="1" y="152"/>
                    </a:lnTo>
                    <a:lnTo>
                      <a:pt x="2" y="155"/>
                    </a:lnTo>
                    <a:lnTo>
                      <a:pt x="3" y="157"/>
                    </a:lnTo>
                    <a:lnTo>
                      <a:pt x="4" y="159"/>
                    </a:lnTo>
                    <a:lnTo>
                      <a:pt x="6" y="161"/>
                    </a:lnTo>
                    <a:lnTo>
                      <a:pt x="8" y="163"/>
                    </a:lnTo>
                    <a:lnTo>
                      <a:pt x="10" y="164"/>
                    </a:lnTo>
                    <a:lnTo>
                      <a:pt x="12" y="165"/>
                    </a:lnTo>
                    <a:lnTo>
                      <a:pt x="14" y="165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21" y="166"/>
                    </a:lnTo>
                    <a:lnTo>
                      <a:pt x="126" y="166"/>
                    </a:lnTo>
                    <a:lnTo>
                      <a:pt x="126" y="295"/>
                    </a:lnTo>
                    <a:lnTo>
                      <a:pt x="159" y="295"/>
                    </a:lnTo>
                    <a:lnTo>
                      <a:pt x="159" y="142"/>
                    </a:lnTo>
                    <a:lnTo>
                      <a:pt x="159" y="140"/>
                    </a:lnTo>
                    <a:lnTo>
                      <a:pt x="159" y="138"/>
                    </a:lnTo>
                    <a:lnTo>
                      <a:pt x="158" y="137"/>
                    </a:lnTo>
                    <a:lnTo>
                      <a:pt x="157" y="136"/>
                    </a:lnTo>
                    <a:lnTo>
                      <a:pt x="156" y="135"/>
                    </a:lnTo>
                    <a:lnTo>
                      <a:pt x="154" y="133"/>
                    </a:lnTo>
                    <a:lnTo>
                      <a:pt x="153" y="132"/>
                    </a:lnTo>
                    <a:lnTo>
                      <a:pt x="152" y="131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6" y="130"/>
                    </a:lnTo>
                    <a:lnTo>
                      <a:pt x="144" y="129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29"/>
                    </a:lnTo>
                    <a:lnTo>
                      <a:pt x="76" y="125"/>
                    </a:lnTo>
                    <a:lnTo>
                      <a:pt x="93" y="75"/>
                    </a:lnTo>
                    <a:lnTo>
                      <a:pt x="105" y="93"/>
                    </a:lnTo>
                    <a:lnTo>
                      <a:pt x="179" y="93"/>
                    </a:lnTo>
                    <a:lnTo>
                      <a:pt x="181" y="92"/>
                    </a:lnTo>
                    <a:lnTo>
                      <a:pt x="183" y="92"/>
                    </a:lnTo>
                    <a:lnTo>
                      <a:pt x="184" y="91"/>
                    </a:lnTo>
                    <a:lnTo>
                      <a:pt x="185" y="91"/>
                    </a:lnTo>
                    <a:lnTo>
                      <a:pt x="187" y="90"/>
                    </a:lnTo>
                    <a:lnTo>
                      <a:pt x="189" y="89"/>
                    </a:lnTo>
                    <a:lnTo>
                      <a:pt x="190" y="87"/>
                    </a:lnTo>
                    <a:lnTo>
                      <a:pt x="191" y="86"/>
                    </a:lnTo>
                    <a:lnTo>
                      <a:pt x="192" y="84"/>
                    </a:lnTo>
                    <a:lnTo>
                      <a:pt x="192" y="83"/>
                    </a:lnTo>
                    <a:lnTo>
                      <a:pt x="193" y="81"/>
                    </a:lnTo>
                    <a:lnTo>
                      <a:pt x="193" y="78"/>
                    </a:lnTo>
                    <a:lnTo>
                      <a:pt x="193" y="76"/>
                    </a:lnTo>
                    <a:lnTo>
                      <a:pt x="192" y="74"/>
                    </a:lnTo>
                    <a:lnTo>
                      <a:pt x="191" y="72"/>
                    </a:lnTo>
                    <a:lnTo>
                      <a:pt x="190" y="70"/>
                    </a:lnTo>
                    <a:lnTo>
                      <a:pt x="189" y="69"/>
                    </a:lnTo>
                    <a:lnTo>
                      <a:pt x="188" y="68"/>
                    </a:lnTo>
                    <a:lnTo>
                      <a:pt x="186" y="66"/>
                    </a:lnTo>
                    <a:lnTo>
                      <a:pt x="184" y="65"/>
                    </a:lnTo>
                    <a:lnTo>
                      <a:pt x="184" y="64"/>
                    </a:lnTo>
                    <a:lnTo>
                      <a:pt x="181" y="64"/>
                    </a:lnTo>
                    <a:lnTo>
                      <a:pt x="179" y="64"/>
                    </a:lnTo>
                    <a:lnTo>
                      <a:pt x="122" y="64"/>
                    </a:lnTo>
                    <a:lnTo>
                      <a:pt x="110" y="44"/>
                    </a:lnTo>
                    <a:lnTo>
                      <a:pt x="112" y="42"/>
                    </a:lnTo>
                    <a:lnTo>
                      <a:pt x="113" y="39"/>
                    </a:lnTo>
                    <a:lnTo>
                      <a:pt x="113" y="37"/>
                    </a:lnTo>
                    <a:lnTo>
                      <a:pt x="114" y="34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4" y="24"/>
                    </a:lnTo>
                    <a:lnTo>
                      <a:pt x="113" y="22"/>
                    </a:lnTo>
                    <a:lnTo>
                      <a:pt x="112" y="19"/>
                    </a:lnTo>
                    <a:lnTo>
                      <a:pt x="111" y="17"/>
                    </a:lnTo>
                    <a:lnTo>
                      <a:pt x="110" y="15"/>
                    </a:lnTo>
                    <a:lnTo>
                      <a:pt x="109" y="13"/>
                    </a:lnTo>
                    <a:lnTo>
                      <a:pt x="107" y="10"/>
                    </a:lnTo>
                    <a:lnTo>
                      <a:pt x="105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98" y="3"/>
                    </a:lnTo>
                    <a:lnTo>
                      <a:pt x="96" y="3"/>
                    </a:lnTo>
                    <a:lnTo>
                      <a:pt x="93" y="1"/>
                    </a:lnTo>
                    <a:lnTo>
                      <a:pt x="90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6" y="4"/>
                    </a:lnTo>
                    <a:lnTo>
                      <a:pt x="63" y="6"/>
                    </a:lnTo>
                    <a:lnTo>
                      <a:pt x="61" y="9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53" y="23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168" name="Group 105"/>
          <p:cNvGrpSpPr>
            <a:grpSpLocks/>
          </p:cNvGrpSpPr>
          <p:nvPr/>
        </p:nvGrpSpPr>
        <p:grpSpPr bwMode="auto">
          <a:xfrm>
            <a:off x="2673708" y="2019427"/>
            <a:ext cx="3295674" cy="756488"/>
            <a:chOff x="1124" y="1484"/>
            <a:chExt cx="2276" cy="467"/>
          </a:xfrm>
        </p:grpSpPr>
        <p:sp>
          <p:nvSpPr>
            <p:cNvPr id="173" name="Rectangle 106"/>
            <p:cNvSpPr>
              <a:spLocks noChangeArrowheads="1"/>
            </p:cNvSpPr>
            <p:nvPr/>
          </p:nvSpPr>
          <p:spPr bwMode="auto">
            <a:xfrm>
              <a:off x="1136" y="1642"/>
              <a:ext cx="344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 dirty="0">
                  <a:latin typeface="Calibri" pitchFamily="34" charset="0"/>
                </a:rPr>
                <a:t>30</a:t>
              </a:r>
            </a:p>
          </p:txBody>
        </p:sp>
        <p:sp>
          <p:nvSpPr>
            <p:cNvPr id="174" name="Line 107"/>
            <p:cNvSpPr>
              <a:spLocks noChangeShapeType="1"/>
            </p:cNvSpPr>
            <p:nvPr/>
          </p:nvSpPr>
          <p:spPr bwMode="auto">
            <a:xfrm>
              <a:off x="1124" y="1560"/>
              <a:ext cx="288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75" name="Line 108"/>
            <p:cNvSpPr>
              <a:spLocks noChangeShapeType="1"/>
            </p:cNvSpPr>
            <p:nvPr/>
          </p:nvSpPr>
          <p:spPr bwMode="auto">
            <a:xfrm>
              <a:off x="1444" y="14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176" name="Group 109"/>
            <p:cNvGrpSpPr>
              <a:grpSpLocks/>
            </p:cNvGrpSpPr>
            <p:nvPr/>
          </p:nvGrpSpPr>
          <p:grpSpPr bwMode="auto">
            <a:xfrm>
              <a:off x="1460" y="1484"/>
              <a:ext cx="388" cy="467"/>
              <a:chOff x="1460" y="1484"/>
              <a:chExt cx="388" cy="467"/>
            </a:xfrm>
          </p:grpSpPr>
          <p:sp>
            <p:nvSpPr>
              <p:cNvPr id="197" name="Line 110"/>
              <p:cNvSpPr>
                <a:spLocks noChangeShapeType="1"/>
              </p:cNvSpPr>
              <p:nvPr/>
            </p:nvSpPr>
            <p:spPr bwMode="auto">
              <a:xfrm>
                <a:off x="1460" y="1592"/>
                <a:ext cx="360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98" name="Rectangle 111"/>
              <p:cNvSpPr>
                <a:spLocks noChangeArrowheads="1"/>
              </p:cNvSpPr>
              <p:nvPr/>
            </p:nvSpPr>
            <p:spPr bwMode="auto">
              <a:xfrm>
                <a:off x="1504" y="1642"/>
                <a:ext cx="344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 dirty="0">
                    <a:latin typeface="Calibri" pitchFamily="34" charset="0"/>
                  </a:rPr>
                  <a:t>40</a:t>
                </a:r>
              </a:p>
            </p:txBody>
          </p:sp>
          <p:sp>
            <p:nvSpPr>
              <p:cNvPr id="199" name="Line 112"/>
              <p:cNvSpPr>
                <a:spLocks noChangeShapeType="1"/>
              </p:cNvSpPr>
              <p:nvPr/>
            </p:nvSpPr>
            <p:spPr bwMode="auto">
              <a:xfrm>
                <a:off x="1844" y="14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177" name="Group 113"/>
            <p:cNvGrpSpPr>
              <a:grpSpLocks/>
            </p:cNvGrpSpPr>
            <p:nvPr/>
          </p:nvGrpSpPr>
          <p:grpSpPr bwMode="auto">
            <a:xfrm>
              <a:off x="1868" y="1484"/>
              <a:ext cx="388" cy="467"/>
              <a:chOff x="1868" y="1484"/>
              <a:chExt cx="388" cy="467"/>
            </a:xfrm>
          </p:grpSpPr>
          <p:sp>
            <p:nvSpPr>
              <p:cNvPr id="194" name="Line 114"/>
              <p:cNvSpPr>
                <a:spLocks noChangeShapeType="1"/>
              </p:cNvSpPr>
              <p:nvPr/>
            </p:nvSpPr>
            <p:spPr bwMode="auto">
              <a:xfrm>
                <a:off x="1868" y="1592"/>
                <a:ext cx="360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95" name="Rectangle 115"/>
              <p:cNvSpPr>
                <a:spLocks noChangeArrowheads="1"/>
              </p:cNvSpPr>
              <p:nvPr/>
            </p:nvSpPr>
            <p:spPr bwMode="auto">
              <a:xfrm>
                <a:off x="1912" y="1642"/>
                <a:ext cx="344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>
                    <a:latin typeface="Calibri" pitchFamily="34" charset="0"/>
                  </a:rPr>
                  <a:t>40</a:t>
                </a:r>
              </a:p>
            </p:txBody>
          </p:sp>
          <p:sp>
            <p:nvSpPr>
              <p:cNvPr id="196" name="Line 116"/>
              <p:cNvSpPr>
                <a:spLocks noChangeShapeType="1"/>
              </p:cNvSpPr>
              <p:nvPr/>
            </p:nvSpPr>
            <p:spPr bwMode="auto">
              <a:xfrm>
                <a:off x="2252" y="14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178" name="Group 117"/>
            <p:cNvGrpSpPr>
              <a:grpSpLocks/>
            </p:cNvGrpSpPr>
            <p:nvPr/>
          </p:nvGrpSpPr>
          <p:grpSpPr bwMode="auto">
            <a:xfrm>
              <a:off x="2276" y="1484"/>
              <a:ext cx="388" cy="467"/>
              <a:chOff x="2276" y="1484"/>
              <a:chExt cx="388" cy="467"/>
            </a:xfrm>
          </p:grpSpPr>
          <p:sp>
            <p:nvSpPr>
              <p:cNvPr id="191" name="Line 118"/>
              <p:cNvSpPr>
                <a:spLocks noChangeShapeType="1"/>
              </p:cNvSpPr>
              <p:nvPr/>
            </p:nvSpPr>
            <p:spPr bwMode="auto">
              <a:xfrm>
                <a:off x="2276" y="1592"/>
                <a:ext cx="360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92" name="Rectangle 119"/>
              <p:cNvSpPr>
                <a:spLocks noChangeArrowheads="1"/>
              </p:cNvSpPr>
              <p:nvPr/>
            </p:nvSpPr>
            <p:spPr bwMode="auto">
              <a:xfrm>
                <a:off x="2320" y="1642"/>
                <a:ext cx="344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sz="2000" b="1">
                    <a:latin typeface="Calibri" pitchFamily="34" charset="0"/>
                  </a:rPr>
                  <a:t>40</a:t>
                </a:r>
              </a:p>
            </p:txBody>
          </p:sp>
          <p:sp>
            <p:nvSpPr>
              <p:cNvPr id="193" name="Line 120"/>
              <p:cNvSpPr>
                <a:spLocks noChangeShapeType="1"/>
              </p:cNvSpPr>
              <p:nvPr/>
            </p:nvSpPr>
            <p:spPr bwMode="auto">
              <a:xfrm>
                <a:off x="2660" y="14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79" name="Line 121"/>
            <p:cNvSpPr>
              <a:spLocks noChangeShapeType="1"/>
            </p:cNvSpPr>
            <p:nvPr/>
          </p:nvSpPr>
          <p:spPr bwMode="auto">
            <a:xfrm>
              <a:off x="2684" y="1592"/>
              <a:ext cx="360" cy="0"/>
            </a:xfrm>
            <a:prstGeom prst="line">
              <a:avLst/>
            </a:prstGeom>
            <a:noFill/>
            <a:ln w="50800">
              <a:solidFill>
                <a:srgbClr val="A2C1FE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0" name="Line 122"/>
            <p:cNvSpPr>
              <a:spLocks noChangeShapeType="1"/>
            </p:cNvSpPr>
            <p:nvPr/>
          </p:nvSpPr>
          <p:spPr bwMode="auto">
            <a:xfrm>
              <a:off x="3084" y="1624"/>
              <a:ext cx="216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1" name="Rectangle 123"/>
            <p:cNvSpPr>
              <a:spLocks noChangeArrowheads="1"/>
            </p:cNvSpPr>
            <p:nvPr/>
          </p:nvSpPr>
          <p:spPr bwMode="auto">
            <a:xfrm>
              <a:off x="2728" y="1642"/>
              <a:ext cx="344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Calibri" pitchFamily="34" charset="0"/>
                </a:rPr>
                <a:t>40</a:t>
              </a:r>
            </a:p>
          </p:txBody>
        </p:sp>
        <p:sp>
          <p:nvSpPr>
            <p:cNvPr id="182" name="Rectangle 124"/>
            <p:cNvSpPr>
              <a:spLocks noChangeArrowheads="1"/>
            </p:cNvSpPr>
            <p:nvPr/>
          </p:nvSpPr>
          <p:spPr bwMode="auto">
            <a:xfrm>
              <a:off x="3056" y="1642"/>
              <a:ext cx="344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b="1">
                  <a:latin typeface="Calibri" pitchFamily="34" charset="0"/>
                </a:rPr>
                <a:t>20</a:t>
              </a:r>
            </a:p>
          </p:txBody>
        </p:sp>
        <p:sp>
          <p:nvSpPr>
            <p:cNvPr id="183" name="Line 125"/>
            <p:cNvSpPr>
              <a:spLocks noChangeShapeType="1"/>
            </p:cNvSpPr>
            <p:nvPr/>
          </p:nvSpPr>
          <p:spPr bwMode="auto">
            <a:xfrm>
              <a:off x="3068" y="14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4" name="Line 126"/>
            <p:cNvSpPr>
              <a:spLocks noChangeShapeType="1"/>
            </p:cNvSpPr>
            <p:nvPr/>
          </p:nvSpPr>
          <p:spPr bwMode="auto">
            <a:xfrm>
              <a:off x="3324" y="14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5" name="Line 127"/>
            <p:cNvSpPr>
              <a:spLocks noChangeShapeType="1"/>
            </p:cNvSpPr>
            <p:nvPr/>
          </p:nvSpPr>
          <p:spPr bwMode="auto">
            <a:xfrm>
              <a:off x="1532" y="1560"/>
              <a:ext cx="288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6" name="Line 128"/>
            <p:cNvSpPr>
              <a:spLocks noChangeShapeType="1"/>
            </p:cNvSpPr>
            <p:nvPr/>
          </p:nvSpPr>
          <p:spPr bwMode="auto">
            <a:xfrm>
              <a:off x="1940" y="1560"/>
              <a:ext cx="288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7" name="Line 129"/>
            <p:cNvSpPr>
              <a:spLocks noChangeShapeType="1"/>
            </p:cNvSpPr>
            <p:nvPr/>
          </p:nvSpPr>
          <p:spPr bwMode="auto">
            <a:xfrm>
              <a:off x="2348" y="1560"/>
              <a:ext cx="288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8" name="Line 130"/>
            <p:cNvSpPr>
              <a:spLocks noChangeShapeType="1"/>
            </p:cNvSpPr>
            <p:nvPr/>
          </p:nvSpPr>
          <p:spPr bwMode="auto">
            <a:xfrm>
              <a:off x="1868" y="1624"/>
              <a:ext cx="216" cy="0"/>
            </a:xfrm>
            <a:prstGeom prst="line">
              <a:avLst/>
            </a:prstGeom>
            <a:noFill/>
            <a:ln w="50800">
              <a:solidFill>
                <a:srgbClr val="996633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9" name="Line 131"/>
            <p:cNvSpPr>
              <a:spLocks noChangeShapeType="1"/>
            </p:cNvSpPr>
            <p:nvPr/>
          </p:nvSpPr>
          <p:spPr bwMode="auto">
            <a:xfrm>
              <a:off x="2276" y="1624"/>
              <a:ext cx="216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90" name="Line 132"/>
            <p:cNvSpPr>
              <a:spLocks noChangeShapeType="1"/>
            </p:cNvSpPr>
            <p:nvPr/>
          </p:nvSpPr>
          <p:spPr bwMode="auto">
            <a:xfrm>
              <a:off x="2684" y="1624"/>
              <a:ext cx="216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69" name="TextBox 248"/>
          <p:cNvSpPr txBox="1">
            <a:spLocks noChangeArrowheads="1"/>
          </p:cNvSpPr>
          <p:nvPr/>
        </p:nvSpPr>
        <p:spPr bwMode="auto">
          <a:xfrm>
            <a:off x="6402338" y="3064252"/>
            <a:ext cx="3107255" cy="220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b="1" dirty="0">
                <a:latin typeface="Courier New" pitchFamily="49" charset="0"/>
              </a:rPr>
              <a:t>sub	$2, $1, $3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and 	$12, </a:t>
            </a:r>
            <a:r>
              <a:rPr lang="en-US" sz="1800" b="1" dirty="0">
                <a:solidFill>
                  <a:srgbClr val="CC0000"/>
                </a:solidFill>
                <a:latin typeface="Courier New" pitchFamily="49" charset="0"/>
              </a:rPr>
              <a:t>$2</a:t>
            </a:r>
            <a:r>
              <a:rPr lang="en-US" sz="1800" b="1" dirty="0">
                <a:latin typeface="Courier New" pitchFamily="49" charset="0"/>
              </a:rPr>
              <a:t>, $5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or	$13, $6, </a:t>
            </a:r>
            <a:r>
              <a:rPr lang="en-US" sz="1800" b="1" dirty="0">
                <a:solidFill>
                  <a:srgbClr val="CC0000"/>
                </a:solidFill>
                <a:latin typeface="Courier New" pitchFamily="49" charset="0"/>
              </a:rPr>
              <a:t>$2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add	$14, </a:t>
            </a:r>
            <a:r>
              <a:rPr lang="en-US" sz="1800" b="1" dirty="0">
                <a:solidFill>
                  <a:srgbClr val="CC0000"/>
                </a:solidFill>
                <a:latin typeface="Courier New" pitchFamily="49" charset="0"/>
              </a:rPr>
              <a:t>$12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>
                <a:solidFill>
                  <a:srgbClr val="009900"/>
                </a:solidFill>
                <a:latin typeface="Courier New" pitchFamily="49" charset="0"/>
              </a:rPr>
              <a:t>$2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sw</a:t>
            </a:r>
            <a:r>
              <a:rPr lang="en-US" sz="1800" b="1" dirty="0">
                <a:latin typeface="Courier New" pitchFamily="49" charset="0"/>
              </a:rPr>
              <a:t>	$15, 100(</a:t>
            </a:r>
            <a:r>
              <a:rPr lang="en-US" sz="1800" b="1" dirty="0">
                <a:solidFill>
                  <a:srgbClr val="009900"/>
                </a:solidFill>
                <a:latin typeface="Courier New" pitchFamily="49" charset="0"/>
              </a:rPr>
              <a:t>$2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eaLnBrk="1" hangingPunct="1"/>
            <a:endParaRPr lang="en-US" sz="1800" dirty="0"/>
          </a:p>
        </p:txBody>
      </p:sp>
      <p:sp>
        <p:nvSpPr>
          <p:cNvPr id="170" name="AutoShape 5"/>
          <p:cNvSpPr>
            <a:spLocks noChangeArrowheads="1"/>
          </p:cNvSpPr>
          <p:nvPr/>
        </p:nvSpPr>
        <p:spPr bwMode="auto">
          <a:xfrm>
            <a:off x="9220200" y="2667000"/>
            <a:ext cx="768170" cy="892004"/>
          </a:xfrm>
          <a:prstGeom prst="wedgeRoundRectCallout">
            <a:avLst>
              <a:gd name="adj1" fmla="val -99037"/>
              <a:gd name="adj2" fmla="val 25625"/>
              <a:gd name="adj3" fmla="val 16667"/>
            </a:avLst>
          </a:prstGeom>
          <a:solidFill>
            <a:srgbClr val="666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kumimoji="1" lang="en-US" b="1" dirty="0" err="1">
                <a:solidFill>
                  <a:schemeClr val="bg1"/>
                </a:solidFill>
                <a:latin typeface="Courier New" pitchFamily="49" charset="0"/>
              </a:rPr>
              <a:t>nop</a:t>
            </a:r>
            <a:endParaRPr kumimoji="1" lang="en-US" b="1" dirty="0">
              <a:solidFill>
                <a:schemeClr val="bg1"/>
              </a:solidFill>
              <a:latin typeface="Courier New" pitchFamily="49" charset="0"/>
            </a:endParaRPr>
          </a:p>
          <a:p>
            <a:pPr eaLnBrk="0" hangingPunct="0"/>
            <a:r>
              <a:rPr kumimoji="1" lang="en-US" b="1" dirty="0" err="1">
                <a:solidFill>
                  <a:schemeClr val="bg1"/>
                </a:solidFill>
                <a:latin typeface="Courier New" pitchFamily="49" charset="0"/>
              </a:rPr>
              <a:t>nop</a:t>
            </a:r>
            <a:endParaRPr kumimoji="1" lang="en-US" b="1" dirty="0">
              <a:solidFill>
                <a:schemeClr val="bg1"/>
              </a:solidFill>
              <a:latin typeface="Courier New" pitchFamily="49" charset="0"/>
            </a:endParaRPr>
          </a:p>
        </p:txBody>
      </p:sp>
      <p:sp>
        <p:nvSpPr>
          <p:cNvPr id="171" name="AutoShape 6"/>
          <p:cNvSpPr>
            <a:spLocks noChangeArrowheads="1"/>
          </p:cNvSpPr>
          <p:nvPr/>
        </p:nvSpPr>
        <p:spPr bwMode="auto">
          <a:xfrm>
            <a:off x="9704802" y="3524388"/>
            <a:ext cx="734598" cy="514212"/>
          </a:xfrm>
          <a:prstGeom prst="wedgeRoundRectCallout">
            <a:avLst>
              <a:gd name="adj1" fmla="val -144844"/>
              <a:gd name="adj2" fmla="val 18107"/>
              <a:gd name="adj3" fmla="val 16667"/>
            </a:avLst>
          </a:prstGeom>
          <a:solidFill>
            <a:srgbClr val="666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kumimoji="1" lang="en-US" b="1">
                <a:solidFill>
                  <a:schemeClr val="bg1"/>
                </a:solidFill>
                <a:latin typeface="Courier New" pitchFamily="49" charset="0"/>
              </a:rPr>
              <a:t>nop</a:t>
            </a:r>
          </a:p>
        </p:txBody>
      </p:sp>
      <p:sp>
        <p:nvSpPr>
          <p:cNvPr id="172" name="Freeform 7"/>
          <p:cNvSpPr>
            <a:spLocks/>
          </p:cNvSpPr>
          <p:nvPr/>
        </p:nvSpPr>
        <p:spPr bwMode="auto">
          <a:xfrm>
            <a:off x="5846301" y="4075062"/>
            <a:ext cx="556036" cy="388773"/>
          </a:xfrm>
          <a:custGeom>
            <a:avLst/>
            <a:gdLst>
              <a:gd name="T0" fmla="*/ 2147483647 w 384"/>
              <a:gd name="T1" fmla="*/ 2147483647 h 216"/>
              <a:gd name="T2" fmla="*/ 2147483647 w 384"/>
              <a:gd name="T3" fmla="*/ 2147483647 h 216"/>
              <a:gd name="T4" fmla="*/ 2147483647 w 384"/>
              <a:gd name="T5" fmla="*/ 2147483647 h 216"/>
              <a:gd name="T6" fmla="*/ 2147483647 w 384"/>
              <a:gd name="T7" fmla="*/ 0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384"/>
              <a:gd name="T13" fmla="*/ 0 h 216"/>
              <a:gd name="T14" fmla="*/ 384 w 384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4" h="216">
                <a:moveTo>
                  <a:pt x="384" y="192"/>
                </a:moveTo>
                <a:cubicBezTo>
                  <a:pt x="268" y="204"/>
                  <a:pt x="152" y="216"/>
                  <a:pt x="96" y="192"/>
                </a:cubicBezTo>
                <a:cubicBezTo>
                  <a:pt x="40" y="168"/>
                  <a:pt x="0" y="80"/>
                  <a:pt x="48" y="48"/>
                </a:cubicBezTo>
                <a:cubicBezTo>
                  <a:pt x="96" y="16"/>
                  <a:pt x="328" y="8"/>
                  <a:pt x="384" y="0"/>
                </a:cubicBezTo>
              </a:path>
            </a:pathLst>
          </a:custGeom>
          <a:noFill/>
          <a:ln w="76200">
            <a:solidFill>
              <a:srgbClr val="66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 animBg="1"/>
      <p:bldP spid="171" grpId="0" animBg="1"/>
      <p:bldP spid="1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870C-4D24-4600-B22E-799D87FD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Thema 6: Weiterentwicklung von Architekturen und spezielle SoC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60E64-2C15-5354-83EE-83E0B57C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4793F-666F-4F9A-B709-5347EFD2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sz="10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07456-C790-5B4E-B988-4869955D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1200"/>
            <a:ext cx="4559816" cy="3180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7304A-3326-0738-0F77-7FC1C836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600199"/>
            <a:ext cx="3124200" cy="2158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0525AF-D82D-2852-4987-09A167308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194" y="3972177"/>
            <a:ext cx="4559816" cy="19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1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/>
          </p:cNvSpPr>
          <p:nvPr>
            <p:ph type="body" orient="vert" idx="4294967295"/>
          </p:nvPr>
        </p:nvSpPr>
        <p:spPr>
          <a:xfrm>
            <a:off x="3921125" y="1752600"/>
            <a:ext cx="8270875" cy="3457575"/>
          </a:xfrm>
        </p:spPr>
        <p:txBody>
          <a:bodyPr/>
          <a:lstStyle/>
          <a:p>
            <a:pPr lvl="1"/>
            <a:endParaRPr lang="de-DE" dirty="0">
              <a:ea typeface="ＭＳ Ｐゴシック" pitchFamily="34" charset="-128"/>
            </a:endParaRPr>
          </a:p>
          <a:p>
            <a:pPr>
              <a:lnSpc>
                <a:spcPct val="100000"/>
              </a:lnSpc>
            </a:pPr>
            <a:r>
              <a:rPr lang="de-DE" sz="2400" b="1" dirty="0">
                <a:ea typeface="ＭＳ Ｐゴシック" pitchFamily="34" charset="-128"/>
              </a:rPr>
              <a:t>Rechnerorganisation und -entwurf </a:t>
            </a:r>
            <a:br>
              <a:rPr lang="de-DE" sz="2000" b="1" dirty="0">
                <a:ea typeface="ＭＳ Ｐゴシック" pitchFamily="34" charset="-128"/>
              </a:rPr>
            </a:br>
            <a:r>
              <a:rPr lang="de-DE" sz="2000" b="1" dirty="0">
                <a:ea typeface="ＭＳ Ｐゴシック" pitchFamily="34" charset="-128"/>
              </a:rPr>
              <a:t>Die Hardware/ Software-Schnittstelle</a:t>
            </a:r>
          </a:p>
          <a:p>
            <a:pPr>
              <a:lnSpc>
                <a:spcPct val="100000"/>
              </a:lnSpc>
            </a:pPr>
            <a:r>
              <a:rPr lang="de-DE" sz="2000" dirty="0">
                <a:ea typeface="ＭＳ Ｐゴシック" pitchFamily="34" charset="-128"/>
              </a:rPr>
              <a:t>David A. Patterson </a:t>
            </a:r>
            <a:r>
              <a:rPr lang="de-DE" sz="2000" dirty="0" err="1">
                <a:ea typeface="ＭＳ Ｐゴシック" pitchFamily="34" charset="-128"/>
              </a:rPr>
              <a:t>and</a:t>
            </a:r>
            <a:r>
              <a:rPr lang="de-DE" sz="2000" dirty="0">
                <a:ea typeface="ＭＳ Ｐゴシック" pitchFamily="34" charset="-128"/>
              </a:rPr>
              <a:t> John L. Hennessy</a:t>
            </a:r>
          </a:p>
          <a:p>
            <a:pPr>
              <a:lnSpc>
                <a:spcPct val="100000"/>
              </a:lnSpc>
            </a:pPr>
            <a:r>
              <a:rPr lang="de-DE" sz="2000" dirty="0">
                <a:ea typeface="ＭＳ Ｐゴシック" pitchFamily="34" charset="-128"/>
              </a:rPr>
              <a:t>Übersetzt von Arndt Bode, Wolfgang Karl und Theo Ungerer</a:t>
            </a:r>
          </a:p>
          <a:p>
            <a:pPr>
              <a:lnSpc>
                <a:spcPct val="100000"/>
              </a:lnSpc>
            </a:pPr>
            <a:endParaRPr lang="de-DE" sz="2000" dirty="0">
              <a:ea typeface="ＭＳ Ｐゴシック" pitchFamily="34" charset="-128"/>
            </a:endParaRPr>
          </a:p>
          <a:p>
            <a:pPr>
              <a:lnSpc>
                <a:spcPct val="100000"/>
              </a:lnSpc>
            </a:pPr>
            <a:r>
              <a:rPr lang="de-DE" sz="2000" dirty="0">
                <a:ea typeface="ＭＳ Ｐゴシック" pitchFamily="34" charset="-128"/>
              </a:rPr>
              <a:t>Wir verwenden die </a:t>
            </a:r>
            <a:r>
              <a:rPr lang="de-DE" sz="2000" dirty="0">
                <a:solidFill>
                  <a:srgbClr val="0000FF"/>
                </a:solidFill>
                <a:ea typeface="ＭＳ Ｐゴシック" pitchFamily="34" charset="-128"/>
              </a:rPr>
              <a:t>MIPS Edition </a:t>
            </a:r>
            <a:r>
              <a:rPr lang="de-DE" sz="2000" dirty="0">
                <a:ea typeface="ＭＳ Ｐゴシック" pitchFamily="34" charset="-128"/>
              </a:rPr>
              <a:t>(3. bis 5. Auflage)</a:t>
            </a:r>
            <a:br>
              <a:rPr lang="de-DE" sz="2000" dirty="0">
                <a:ea typeface="ＭＳ Ｐゴシック" pitchFamily="34" charset="-128"/>
              </a:rPr>
            </a:br>
            <a:r>
              <a:rPr lang="de-DE" sz="2000" dirty="0">
                <a:solidFill>
                  <a:srgbClr val="FF0000"/>
                </a:solidFill>
                <a:ea typeface="ＭＳ Ｐゴシック" pitchFamily="34" charset="-128"/>
              </a:rPr>
              <a:t>nicht die RISC V Edition</a:t>
            </a:r>
            <a:br>
              <a:rPr lang="de-DE" sz="2000" dirty="0">
                <a:solidFill>
                  <a:srgbClr val="FF0000"/>
                </a:solidFill>
                <a:ea typeface="ＭＳ Ｐゴシック" pitchFamily="34" charset="-128"/>
              </a:rPr>
            </a:br>
            <a:endParaRPr lang="de-DE" sz="20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>
              <a:lnSpc>
                <a:spcPct val="100000"/>
              </a:lnSpc>
            </a:pPr>
            <a:endParaRPr lang="de-DE" sz="2000" dirty="0">
              <a:ea typeface="ＭＳ Ｐゴシック" pitchFamily="34" charset="-128"/>
            </a:endParaRPr>
          </a:p>
          <a:p>
            <a:pPr>
              <a:lnSpc>
                <a:spcPct val="100000"/>
              </a:lnSpc>
            </a:pPr>
            <a:endParaRPr lang="de-DE" sz="2000" dirty="0">
              <a:ea typeface="ＭＳ Ｐゴシック" pitchFamily="34" charset="-128"/>
            </a:endParaRPr>
          </a:p>
        </p:txBody>
      </p:sp>
      <p:sp>
        <p:nvSpPr>
          <p:cNvPr id="348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ＭＳ Ｐゴシック" pitchFamily="34" charset="-128"/>
              </a:rPr>
              <a:t>Literatur</a:t>
            </a:r>
            <a:endParaRPr lang="en-US" sz="2600" dirty="0">
              <a:ea typeface="ＭＳ Ｐゴシック" pitchFamily="34" charset="-128"/>
            </a:endParaRPr>
          </a:p>
        </p:txBody>
      </p:sp>
      <p:pic>
        <p:nvPicPr>
          <p:cNvPr id="34819" name="Picture 5" descr="PattersonHenness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85770"/>
            <a:ext cx="2857500" cy="28575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sz="1049" dirty="0"/>
          </a:p>
        </p:txBody>
      </p:sp>
    </p:spTree>
  </p:cSld>
  <p:clrMapOvr>
    <a:masterClrMapping/>
  </p:clrMapOvr>
  <p:transition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Literaturübersicht (Kapitel 1 – 3)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051848"/>
              </p:ext>
            </p:extLst>
          </p:nvPr>
        </p:nvGraphicFramePr>
        <p:xfrm>
          <a:off x="360363" y="1295400"/>
          <a:ext cx="11471559" cy="4303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2819">
                  <a:extLst>
                    <a:ext uri="{9D8B030D-6E8A-4147-A177-3AD203B41FA5}">
                      <a16:colId xmlns:a16="http://schemas.microsoft.com/office/drawing/2014/main" val="4290599474"/>
                    </a:ext>
                  </a:extLst>
                </a:gridCol>
                <a:gridCol w="7028740">
                  <a:extLst>
                    <a:ext uri="{9D8B030D-6E8A-4147-A177-3AD203B41FA5}">
                      <a16:colId xmlns:a16="http://schemas.microsoft.com/office/drawing/2014/main" val="1381093394"/>
                    </a:ext>
                  </a:extLst>
                </a:gridCol>
              </a:tblGrid>
              <a:tr h="4172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b="1" kern="150" dirty="0">
                          <a:effectLst/>
                        </a:rPr>
                        <a:t>Themen der Vorlesung</a:t>
                      </a:r>
                      <a:endParaRPr lang="de-DE" sz="1800" b="1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570" marR="23570" marT="23560" marB="2356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b="1" kern="150" dirty="0">
                          <a:effectLst/>
                        </a:rPr>
                        <a:t>Kapitel in Patterson &amp; Hennessy: Rechnerorganisation und Rechnerentwurf. </a:t>
                      </a:r>
                      <a:br>
                        <a:rPr lang="de-DE" sz="1800" b="1" kern="150" dirty="0">
                          <a:effectLst/>
                        </a:rPr>
                      </a:br>
                      <a:r>
                        <a:rPr lang="de-DE" sz="1800" b="1" kern="150" dirty="0">
                          <a:effectLst/>
                        </a:rPr>
                        <a:t>5. Auflage, De </a:t>
                      </a:r>
                      <a:r>
                        <a:rPr lang="de-DE" sz="1800" b="1" kern="150" dirty="0" err="1">
                          <a:effectLst/>
                        </a:rPr>
                        <a:t>Gruyter</a:t>
                      </a:r>
                      <a:r>
                        <a:rPr lang="de-DE" sz="1800" b="1" kern="150" dirty="0">
                          <a:effectLst/>
                        </a:rPr>
                        <a:t>, 2016.</a:t>
                      </a:r>
                      <a:endParaRPr lang="de-DE" sz="1800" b="1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570" marR="23570" marT="23560" marB="2356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119349"/>
                  </a:ext>
                </a:extLst>
              </a:tr>
              <a:tr h="4172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 dirty="0">
                          <a:effectLst/>
                        </a:rPr>
                        <a:t>Thema 1: Zahlendarstellung und Rechnerarithmetik</a:t>
                      </a:r>
                      <a:endParaRPr lang="de-DE" sz="1800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570" marR="23570" marT="23560" marB="2356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 dirty="0">
                          <a:effectLst/>
                        </a:rPr>
                        <a:t>Kapitel 2.4: Vorzeichenbehaftete und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 dirty="0">
                          <a:effectLst/>
                        </a:rPr>
                        <a:t>nicht vorzeichenbehaftete Zahlen</a:t>
                      </a:r>
                      <a:br>
                        <a:rPr lang="de-DE" sz="1800" kern="150" dirty="0">
                          <a:effectLst/>
                        </a:rPr>
                      </a:br>
                      <a:r>
                        <a:rPr lang="de-DE" sz="1800" kern="150" dirty="0">
                          <a:effectLst/>
                        </a:rPr>
                        <a:t>Kapitel 3: Rechnerarithmetik</a:t>
                      </a:r>
                      <a:endParaRPr lang="de-DE" sz="1800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570" marR="23570" marT="23560" marB="23560"/>
                </a:tc>
                <a:extLst>
                  <a:ext uri="{0D108BD9-81ED-4DB2-BD59-A6C34878D82A}">
                    <a16:rowId xmlns:a16="http://schemas.microsoft.com/office/drawing/2014/main" val="3112075511"/>
                  </a:ext>
                </a:extLst>
              </a:tr>
              <a:tr h="10340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 dirty="0">
                          <a:effectLst/>
                        </a:rPr>
                        <a:t>Thema 2: Digitaltechnik</a:t>
                      </a:r>
                      <a:endParaRPr lang="de-DE" sz="1800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570" marR="23570" marT="23560" marB="235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 dirty="0">
                          <a:effectLst/>
                        </a:rPr>
                        <a:t>Anhang B: The Basics </a:t>
                      </a:r>
                      <a:r>
                        <a:rPr lang="de-DE" sz="1800" kern="150" dirty="0" err="1">
                          <a:effectLst/>
                        </a:rPr>
                        <a:t>of</a:t>
                      </a:r>
                      <a:r>
                        <a:rPr lang="de-DE" sz="1800" kern="150" dirty="0">
                          <a:effectLst/>
                        </a:rPr>
                        <a:t> </a:t>
                      </a:r>
                      <a:r>
                        <a:rPr lang="de-DE" sz="1800" kern="150" dirty="0" err="1">
                          <a:effectLst/>
                        </a:rPr>
                        <a:t>Logic</a:t>
                      </a:r>
                      <a:r>
                        <a:rPr lang="de-DE" sz="1800" kern="150" dirty="0">
                          <a:effectLst/>
                        </a:rPr>
                        <a:t> Design</a:t>
                      </a:r>
                      <a:br>
                        <a:rPr lang="de-DE" sz="1800" kern="150" dirty="0">
                          <a:effectLst/>
                        </a:rPr>
                      </a:br>
                      <a:r>
                        <a:rPr lang="de-DE" sz="1800" kern="150" dirty="0">
                          <a:effectLst/>
                        </a:rPr>
                        <a:t>in Patterson &amp; </a:t>
                      </a:r>
                      <a:r>
                        <a:rPr lang="de-DE" sz="1800" kern="150" dirty="0" err="1">
                          <a:effectLst/>
                        </a:rPr>
                        <a:t>Henessy</a:t>
                      </a:r>
                      <a:r>
                        <a:rPr lang="de-DE" sz="1800" kern="150" dirty="0">
                          <a:effectLst/>
                        </a:rPr>
                        <a:t> nicht erschöpfend behandelt → ergänzend: Chapter 3 in Null, Linda und Julia </a:t>
                      </a:r>
                      <a:r>
                        <a:rPr lang="de-DE" sz="1800" kern="150" dirty="0" err="1">
                          <a:effectLst/>
                        </a:rPr>
                        <a:t>Lobur</a:t>
                      </a:r>
                      <a:r>
                        <a:rPr lang="de-DE" sz="1800" kern="150" dirty="0">
                          <a:effectLst/>
                        </a:rPr>
                        <a:t>: Essentials </a:t>
                      </a:r>
                      <a:r>
                        <a:rPr lang="de-DE" sz="1800" kern="150" dirty="0" err="1">
                          <a:effectLst/>
                        </a:rPr>
                        <a:t>of</a:t>
                      </a:r>
                      <a:r>
                        <a:rPr lang="de-DE" sz="1800" kern="150" dirty="0">
                          <a:effectLst/>
                        </a:rPr>
                        <a:t> Computer </a:t>
                      </a:r>
                      <a:r>
                        <a:rPr lang="de-DE" sz="1800" kern="150" dirty="0" err="1">
                          <a:effectLst/>
                        </a:rPr>
                        <a:t>Organization</a:t>
                      </a:r>
                      <a:r>
                        <a:rPr lang="de-DE" sz="1800" kern="150" dirty="0">
                          <a:effectLst/>
                        </a:rPr>
                        <a:t> </a:t>
                      </a:r>
                      <a:r>
                        <a:rPr lang="de-DE" sz="1800" kern="150" dirty="0" err="1">
                          <a:effectLst/>
                        </a:rPr>
                        <a:t>and</a:t>
                      </a:r>
                      <a:r>
                        <a:rPr lang="de-DE" sz="1800" kern="150" dirty="0">
                          <a:effectLst/>
                        </a:rPr>
                        <a:t> </a:t>
                      </a:r>
                      <a:r>
                        <a:rPr lang="de-DE" sz="1800" kern="150" dirty="0" err="1">
                          <a:effectLst/>
                        </a:rPr>
                        <a:t>Architecture</a:t>
                      </a:r>
                      <a:r>
                        <a:rPr lang="de-DE" sz="1800" kern="150" dirty="0">
                          <a:effectLst/>
                        </a:rPr>
                        <a:t>. Jones &amp; Bartlett Learning, Burlington, MA, 4. Auflage, 2015.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 dirty="0">
                          <a:effectLst/>
                        </a:rPr>
                        <a:t>http://ccftp.scu.edu.cn:8090/Download/545716da-b3aa-4aae-840e-3a5b9646c6dc.pdf</a:t>
                      </a:r>
                      <a:endParaRPr lang="de-DE" sz="1800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570" marR="23570" marT="23560" marB="235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46542"/>
                  </a:ext>
                </a:extLst>
              </a:tr>
              <a:tr h="4172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>
                          <a:effectLst/>
                        </a:rPr>
                        <a:t>Thema 3: Befehle, die Sprache des Rechners</a:t>
                      </a:r>
                      <a:endParaRPr lang="de-DE" sz="1800" kern="15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570" marR="23570" marT="23560" marB="2356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 dirty="0">
                          <a:effectLst/>
                        </a:rPr>
                        <a:t>Kapitel 2: Befehle, die Sprache des Rechners</a:t>
                      </a:r>
                      <a:br>
                        <a:rPr lang="de-DE" sz="1800" kern="150" dirty="0">
                          <a:effectLst/>
                        </a:rPr>
                      </a:br>
                      <a:r>
                        <a:rPr lang="de-DE" sz="1800" kern="150" dirty="0">
                          <a:effectLst/>
                        </a:rPr>
                        <a:t>Anhang A: Assemblers, </a:t>
                      </a:r>
                      <a:r>
                        <a:rPr lang="de-DE" sz="1800" kern="150" dirty="0" err="1">
                          <a:effectLst/>
                        </a:rPr>
                        <a:t>Linkers</a:t>
                      </a:r>
                      <a:r>
                        <a:rPr lang="de-DE" sz="1800" kern="150" dirty="0">
                          <a:effectLst/>
                        </a:rPr>
                        <a:t>, </a:t>
                      </a:r>
                      <a:r>
                        <a:rPr lang="de-DE" sz="1800" kern="150" dirty="0" err="1">
                          <a:effectLst/>
                        </a:rPr>
                        <a:t>and</a:t>
                      </a:r>
                      <a:r>
                        <a:rPr lang="de-DE" sz="1800" kern="150" dirty="0">
                          <a:effectLst/>
                        </a:rPr>
                        <a:t> </a:t>
                      </a:r>
                      <a:r>
                        <a:rPr lang="de-DE" sz="1800" kern="150" dirty="0" err="1">
                          <a:effectLst/>
                        </a:rPr>
                        <a:t>the</a:t>
                      </a:r>
                      <a:r>
                        <a:rPr lang="de-DE" sz="1800" kern="150" dirty="0">
                          <a:effectLst/>
                        </a:rPr>
                        <a:t> SPIM Simulator</a:t>
                      </a:r>
                      <a:endParaRPr lang="de-DE" sz="1800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570" marR="23570" marT="23560" marB="23560"/>
                </a:tc>
                <a:extLst>
                  <a:ext uri="{0D108BD9-81ED-4DB2-BD59-A6C34878D82A}">
                    <a16:rowId xmlns:a16="http://schemas.microsoft.com/office/drawing/2014/main" val="2916877174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3107744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Literaturübersicht (Kapitel 4 – 6)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099600"/>
              </p:ext>
            </p:extLst>
          </p:nvPr>
        </p:nvGraphicFramePr>
        <p:xfrm>
          <a:off x="359992" y="1828800"/>
          <a:ext cx="11472016" cy="2774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8981">
                  <a:extLst>
                    <a:ext uri="{9D8B030D-6E8A-4147-A177-3AD203B41FA5}">
                      <a16:colId xmlns:a16="http://schemas.microsoft.com/office/drawing/2014/main" val="4290599474"/>
                    </a:ext>
                  </a:extLst>
                </a:gridCol>
                <a:gridCol w="7023035">
                  <a:extLst>
                    <a:ext uri="{9D8B030D-6E8A-4147-A177-3AD203B41FA5}">
                      <a16:colId xmlns:a16="http://schemas.microsoft.com/office/drawing/2014/main" val="1381093394"/>
                    </a:ext>
                  </a:extLst>
                </a:gridCol>
              </a:tblGrid>
              <a:tr h="4172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b="1" kern="150" dirty="0">
                          <a:effectLst/>
                        </a:rPr>
                        <a:t>Themen der Vorlesung</a:t>
                      </a:r>
                      <a:endParaRPr lang="de-DE" sz="1800" b="1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602" marR="23602" marT="23560" marB="235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b="1" kern="150" dirty="0">
                          <a:effectLst/>
                        </a:rPr>
                        <a:t>Kapitel in Patterson &amp; Hennessy: Rechnerorganisation und Rechnerentwurf. </a:t>
                      </a:r>
                      <a:br>
                        <a:rPr lang="de-DE" sz="1800" b="1" kern="150" dirty="0">
                          <a:effectLst/>
                        </a:rPr>
                      </a:br>
                      <a:r>
                        <a:rPr lang="de-DE" sz="1800" b="1" kern="150" dirty="0">
                          <a:effectLst/>
                        </a:rPr>
                        <a:t>5. Auflage, De </a:t>
                      </a:r>
                      <a:r>
                        <a:rPr lang="de-DE" sz="1800" b="1" kern="150" dirty="0" err="1">
                          <a:effectLst/>
                        </a:rPr>
                        <a:t>Gruyter</a:t>
                      </a:r>
                      <a:r>
                        <a:rPr lang="de-DE" sz="1800" b="1" kern="150" dirty="0">
                          <a:effectLst/>
                        </a:rPr>
                        <a:t>, 2016.</a:t>
                      </a:r>
                      <a:endParaRPr lang="de-DE" sz="1800" b="1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602" marR="23602" marT="23560" marB="235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119349"/>
                  </a:ext>
                </a:extLst>
              </a:tr>
              <a:tr h="4172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 dirty="0">
                          <a:effectLst/>
                        </a:rPr>
                        <a:t>Thema 4: </a:t>
                      </a:r>
                      <a:r>
                        <a:rPr lang="de-DE" sz="1800" kern="150" dirty="0" err="1">
                          <a:effectLst/>
                        </a:rPr>
                        <a:t>Eintaktprozessor</a:t>
                      </a:r>
                      <a:endParaRPr lang="de-DE" sz="1800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602" marR="23602" marT="23560" marB="2356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>
                          <a:effectLst/>
                        </a:rPr>
                        <a:t>Kapitel 4: Der Prozessor</a:t>
                      </a:r>
                      <a:br>
                        <a:rPr lang="de-DE" sz="1800" kern="150">
                          <a:effectLst/>
                        </a:rPr>
                      </a:br>
                      <a:r>
                        <a:rPr lang="de-DE" sz="1800" kern="150">
                          <a:effectLst/>
                        </a:rPr>
                        <a:t>(Kapitel 4.1 – 4.4)</a:t>
                      </a:r>
                      <a:br>
                        <a:rPr lang="de-DE" sz="1800" kern="150">
                          <a:effectLst/>
                        </a:rPr>
                      </a:br>
                      <a:endParaRPr lang="de-DE" sz="1800" kern="15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602" marR="23602" marT="23560" marB="23560"/>
                </a:tc>
                <a:extLst>
                  <a:ext uri="{0D108BD9-81ED-4DB2-BD59-A6C34878D82A}">
                    <a16:rowId xmlns:a16="http://schemas.microsoft.com/office/drawing/2014/main" val="255853654"/>
                  </a:ext>
                </a:extLst>
              </a:tr>
              <a:tr h="10340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>
                          <a:effectLst/>
                        </a:rPr>
                        <a:t>Thema 5: Pipelining</a:t>
                      </a:r>
                      <a:endParaRPr lang="de-DE" sz="1800" kern="15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602" marR="23602" marT="23560" marB="2356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800" kern="150" dirty="0">
                          <a:effectLst/>
                        </a:rPr>
                        <a:t>Kapitel 4: Der Prozessor</a:t>
                      </a:r>
                      <a:br>
                        <a:rPr lang="de-DE" sz="1800" kern="150" dirty="0">
                          <a:effectLst/>
                        </a:rPr>
                      </a:br>
                      <a:r>
                        <a:rPr lang="de-DE" sz="1800" kern="150" dirty="0">
                          <a:effectLst/>
                        </a:rPr>
                        <a:t>(Kapitel 4.5 – 4.11)</a:t>
                      </a:r>
                      <a:endParaRPr lang="de-DE" sz="1800" kern="15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23602" marR="23602" marT="23560" marB="235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511335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374582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Organisatorisches</a:t>
            </a:r>
          </a:p>
          <a:p>
            <a:r>
              <a:rPr lang="de-DE" sz="2200" dirty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Lernziele und Themen-Überblick</a:t>
            </a:r>
          </a:p>
          <a:p>
            <a:r>
              <a:rPr lang="de-DE" sz="2200" dirty="0">
                <a:solidFill>
                  <a:schemeClr val="bg2"/>
                </a:solidFill>
                <a:ea typeface="ＭＳ Ｐゴシック" pitchFamily="34" charset="-128"/>
              </a:rPr>
              <a:t>Einführung</a:t>
            </a:r>
          </a:p>
          <a:p>
            <a:pPr lvl="1"/>
            <a:r>
              <a:rPr lang="de-DE" sz="1800" dirty="0"/>
              <a:t>Die Computerrevolution</a:t>
            </a:r>
          </a:p>
          <a:p>
            <a:pPr lvl="1"/>
            <a:r>
              <a:rPr lang="de-DE" sz="1800" dirty="0"/>
              <a:t>Klassen von Computersystemen</a:t>
            </a:r>
          </a:p>
          <a:p>
            <a:pPr lvl="1"/>
            <a:r>
              <a:rPr lang="de-DE" sz="1800" dirty="0"/>
              <a:t>Hardware- und Software-Ebenen</a:t>
            </a:r>
          </a:p>
          <a:p>
            <a:pPr lvl="1"/>
            <a:r>
              <a:rPr lang="de-DE" sz="1800" dirty="0"/>
              <a:t>Von einer Hochsprache zur Sprache der Hardware</a:t>
            </a:r>
          </a:p>
          <a:p>
            <a:pPr lvl="1"/>
            <a:r>
              <a:rPr lang="de-DE" sz="1800" dirty="0"/>
              <a:t>Klassische Computerkomponenten</a:t>
            </a:r>
          </a:p>
          <a:p>
            <a:pPr lvl="1"/>
            <a:r>
              <a:rPr lang="de-DE" sz="1800" dirty="0"/>
              <a:t>Abstraktion</a:t>
            </a:r>
          </a:p>
          <a:p>
            <a:endParaRPr lang="de-DE" sz="2000" dirty="0"/>
          </a:p>
          <a:p>
            <a:pPr lvl="1"/>
            <a:endParaRPr lang="de-DE" sz="2000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407526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Überblick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2"/>
                </a:solidFill>
                <a:ea typeface="ＭＳ Ｐゴシック" pitchFamily="34" charset="-128"/>
              </a:rPr>
              <a:t>Organisatorisches</a:t>
            </a:r>
          </a:p>
          <a:p>
            <a:r>
              <a:rPr lang="de-DE" dirty="0">
                <a:solidFill>
                  <a:schemeClr val="bg2"/>
                </a:solidFill>
                <a:ea typeface="ＭＳ Ｐゴシック" pitchFamily="34" charset="-128"/>
              </a:rPr>
              <a:t>Lernziele und Themen-Überblick</a:t>
            </a:r>
          </a:p>
          <a:p>
            <a:r>
              <a:rPr lang="de-DE" dirty="0">
                <a:solidFill>
                  <a:schemeClr val="bg2"/>
                </a:solidFill>
                <a:ea typeface="ＭＳ Ｐゴシック" pitchFamily="34" charset="-128"/>
              </a:rPr>
              <a:t>Einführung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3861700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Die </a:t>
            </a:r>
            <a:r>
              <a:rPr lang="en-US" dirty="0" err="1"/>
              <a:t>Computerrevolution</a:t>
            </a:r>
            <a:endParaRPr lang="en-US" dirty="0"/>
          </a:p>
        </p:txBody>
      </p:sp>
      <p:sp>
        <p:nvSpPr>
          <p:cNvPr id="27651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Computer haben die Welt verändert.</a:t>
            </a:r>
          </a:p>
          <a:p>
            <a:r>
              <a:rPr lang="de-DE" sz="2400"/>
              <a:t>Vor 50 - 60 </a:t>
            </a:r>
            <a:r>
              <a:rPr lang="de-DE" sz="2400" dirty="0"/>
              <a:t>Jahren waren folgende Anwendungen Science Fiction:</a:t>
            </a:r>
          </a:p>
          <a:p>
            <a:pPr lvl="1"/>
            <a:r>
              <a:rPr lang="de-DE" sz="2000" dirty="0"/>
              <a:t>Laptops und Handys</a:t>
            </a:r>
          </a:p>
          <a:p>
            <a:pPr lvl="1"/>
            <a:r>
              <a:rPr lang="de-DE" sz="2000" dirty="0"/>
              <a:t>World Wide Web (WWW, Web)</a:t>
            </a:r>
          </a:p>
          <a:p>
            <a:pPr lvl="1"/>
            <a:r>
              <a:rPr lang="de-DE" sz="2000" dirty="0"/>
              <a:t>Digitales Fernsehen/Kamera</a:t>
            </a:r>
          </a:p>
          <a:p>
            <a:pPr lvl="1"/>
            <a:r>
              <a:rPr lang="de-DE" sz="2000" dirty="0"/>
              <a:t>moderne Navigationstechnologie und autonome Fahrzeuge</a:t>
            </a:r>
          </a:p>
          <a:p>
            <a:pPr lvl="1"/>
            <a:r>
              <a:rPr lang="de-DE" sz="2000" dirty="0"/>
              <a:t>Forschung am menschlichen Genom</a:t>
            </a:r>
          </a:p>
          <a:p>
            <a:pPr lvl="1"/>
            <a:r>
              <a:rPr lang="de-DE" sz="2000" dirty="0"/>
              <a:t>Viren-Simulation</a:t>
            </a:r>
          </a:p>
          <a:p>
            <a:pPr lvl="1"/>
            <a:r>
              <a:rPr lang="de-DE" sz="2000" dirty="0"/>
              <a:t>...</a:t>
            </a:r>
          </a:p>
          <a:p>
            <a:r>
              <a:rPr lang="de-DE" sz="2400" dirty="0"/>
              <a:t>Diese und andere Anwendungen sind nur möglich Dank der Entwicklung der Rechnertechnologie</a:t>
            </a:r>
          </a:p>
          <a:p>
            <a:pPr lvl="1"/>
            <a:endParaRPr lang="de-DE" sz="24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333671927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 err="1"/>
              <a:t>Klassen</a:t>
            </a:r>
            <a:r>
              <a:rPr lang="en-GB" dirty="0"/>
              <a:t> von </a:t>
            </a:r>
            <a:r>
              <a:rPr lang="en-GB" dirty="0" err="1"/>
              <a:t>Computersystemen</a:t>
            </a:r>
            <a:endParaRPr lang="en-US" dirty="0"/>
          </a:p>
        </p:txBody>
      </p:sp>
      <p:sp>
        <p:nvSpPr>
          <p:cNvPr id="28675" name="Rectangle 3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FF"/>
                </a:solidFill>
              </a:rPr>
              <a:t>Arbeitsplatzrechner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de-DE" i="1" dirty="0" err="1">
                <a:solidFill>
                  <a:schemeClr val="bg2"/>
                </a:solidFill>
              </a:rPr>
              <a:t>desktop</a:t>
            </a:r>
            <a:r>
              <a:rPr lang="de-DE" i="1" dirty="0">
                <a:solidFill>
                  <a:schemeClr val="bg2"/>
                </a:solidFill>
              </a:rPr>
              <a:t> </a:t>
            </a:r>
            <a:r>
              <a:rPr lang="de-DE" i="1" dirty="0" err="1">
                <a:solidFill>
                  <a:schemeClr val="bg2"/>
                </a:solidFill>
              </a:rPr>
              <a:t>computers</a:t>
            </a:r>
            <a:r>
              <a:rPr lang="de-DE" dirty="0">
                <a:solidFill>
                  <a:schemeClr val="bg2"/>
                </a:solidFill>
              </a:rPr>
              <a:t>) (100 M/Jahr)</a:t>
            </a:r>
          </a:p>
          <a:p>
            <a:pPr lvl="1">
              <a:defRPr/>
            </a:pPr>
            <a:r>
              <a:rPr lang="de-DE" sz="2000" dirty="0"/>
              <a:t>der </a:t>
            </a:r>
            <a:r>
              <a:rPr lang="de-DE" sz="2000"/>
              <a:t>auf/unter/neben dem </a:t>
            </a:r>
            <a:r>
              <a:rPr lang="de-DE" sz="2000" dirty="0"/>
              <a:t>Schreibtisch</a:t>
            </a:r>
          </a:p>
          <a:p>
            <a:pPr lvl="1">
              <a:defRPr/>
            </a:pPr>
            <a:r>
              <a:rPr lang="de-DE" sz="2000" dirty="0"/>
              <a:t>gute Leistungen zu akzeptablen Preisen</a:t>
            </a:r>
          </a:p>
          <a:p>
            <a:pPr lvl="1">
              <a:defRPr/>
            </a:pPr>
            <a:r>
              <a:rPr lang="de-DE" sz="2000" dirty="0"/>
              <a:t>führen Software von Drittanbietern aus</a:t>
            </a:r>
          </a:p>
          <a:p>
            <a:pPr>
              <a:defRPr/>
            </a:pPr>
            <a:r>
              <a:rPr lang="de-DE" dirty="0">
                <a:solidFill>
                  <a:srgbClr val="0000FF"/>
                </a:solidFill>
              </a:rPr>
              <a:t>Server</a:t>
            </a:r>
            <a:r>
              <a:rPr lang="de-DE" dirty="0">
                <a:solidFill>
                  <a:schemeClr val="bg2"/>
                </a:solidFill>
              </a:rPr>
              <a:t> (5 M/Jahr)</a:t>
            </a:r>
          </a:p>
          <a:p>
            <a:pPr lvl="1">
              <a:defRPr/>
            </a:pPr>
            <a:r>
              <a:rPr lang="de-DE" sz="2000" dirty="0"/>
              <a:t>bewältigen große Lasten (Anwendungen aus dem technisch/wissenschaftlichen Bereich, Verarbeitung vieler kleiner Jobs (Web Server))</a:t>
            </a:r>
          </a:p>
          <a:p>
            <a:pPr lvl="1">
              <a:defRPr/>
            </a:pPr>
            <a:r>
              <a:rPr lang="de-DE" sz="2000" dirty="0"/>
              <a:t>gleiche Technologie wie Arbeitsplatzrechner, jedoch höheres Maß an Erweiterbarkeit </a:t>
            </a:r>
          </a:p>
          <a:p>
            <a:pPr>
              <a:defRPr/>
            </a:pPr>
            <a:r>
              <a:rPr lang="de-DE" dirty="0">
                <a:solidFill>
                  <a:srgbClr val="0000FF"/>
                </a:solidFill>
              </a:rPr>
              <a:t>Eingebettete Rechner </a:t>
            </a:r>
            <a:r>
              <a:rPr lang="de-DE" dirty="0">
                <a:solidFill>
                  <a:schemeClr val="bg2"/>
                </a:solidFill>
              </a:rPr>
              <a:t>(</a:t>
            </a:r>
            <a:r>
              <a:rPr lang="de-DE" i="1" dirty="0" err="1">
                <a:solidFill>
                  <a:schemeClr val="bg2"/>
                </a:solidFill>
              </a:rPr>
              <a:t>embedded</a:t>
            </a:r>
            <a:r>
              <a:rPr lang="de-DE" i="1" dirty="0">
                <a:solidFill>
                  <a:schemeClr val="bg2"/>
                </a:solidFill>
              </a:rPr>
              <a:t> </a:t>
            </a:r>
            <a:r>
              <a:rPr lang="de-DE" i="1" dirty="0" err="1">
                <a:solidFill>
                  <a:schemeClr val="bg2"/>
                </a:solidFill>
              </a:rPr>
              <a:t>computers</a:t>
            </a:r>
            <a:r>
              <a:rPr lang="de-DE" dirty="0">
                <a:solidFill>
                  <a:schemeClr val="bg2"/>
                </a:solidFill>
              </a:rPr>
              <a:t>) (1000 M/Jahr)</a:t>
            </a:r>
          </a:p>
          <a:p>
            <a:pPr lvl="1">
              <a:defRPr/>
            </a:pPr>
            <a:r>
              <a:rPr lang="de-DE" sz="2000" dirty="0"/>
              <a:t>größte Klasse und größte Bandbreite an Anwendungen und Leistungen</a:t>
            </a:r>
          </a:p>
          <a:p>
            <a:pPr lvl="1">
              <a:defRPr/>
            </a:pPr>
            <a:r>
              <a:rPr lang="de-DE" sz="2000" dirty="0"/>
              <a:t>in Waschmaschinen und Autos, Flugzeugen, Satelliten, Fahrkartenautomaten, Fabriken, …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41010555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 dirty="0"/>
              <a:t>Hinter einem Programm</a:t>
            </a:r>
          </a:p>
        </p:txBody>
      </p:sp>
      <p:sp>
        <p:nvSpPr>
          <p:cNvPr id="29699" name="Rectangle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/>
              <a:t>Vereinfachte Darstellung der Hardware (HW) und Software (SW) als hierarchische Ebenen in Form von konzentrischen Kreisen</a:t>
            </a:r>
          </a:p>
          <a:p>
            <a:endParaRPr lang="de-DE" sz="2200" dirty="0"/>
          </a:p>
          <a:p>
            <a:r>
              <a:rPr lang="de-DE" sz="2200" dirty="0"/>
              <a:t>Komplexe Anwendungen bestehen </a:t>
            </a:r>
            <a:br>
              <a:rPr lang="de-DE" sz="2200" dirty="0"/>
            </a:br>
            <a:r>
              <a:rPr lang="de-DE" sz="2200" dirty="0"/>
              <a:t>häufig aus mehreren SW-Ebenen</a:t>
            </a:r>
          </a:p>
          <a:p>
            <a:endParaRPr lang="de-DE" sz="2200" dirty="0"/>
          </a:p>
          <a:p>
            <a:r>
              <a:rPr lang="de-DE" sz="2200" dirty="0">
                <a:solidFill>
                  <a:srgbClr val="0000FF"/>
                </a:solidFill>
              </a:rPr>
              <a:t>Systemsoftware</a:t>
            </a:r>
            <a:r>
              <a:rPr lang="de-DE" sz="2200" dirty="0"/>
              <a:t>: SW, </a:t>
            </a:r>
            <a:r>
              <a:rPr lang="de-DE" sz="2200"/>
              <a:t>die die Verbindung </a:t>
            </a:r>
            <a:br>
              <a:rPr lang="de-DE" sz="2200"/>
            </a:br>
            <a:r>
              <a:rPr lang="de-DE" sz="2200"/>
              <a:t>zur Hardware herstellt </a:t>
            </a:r>
            <a:br>
              <a:rPr lang="de-DE" sz="2200"/>
            </a:br>
            <a:r>
              <a:rPr lang="de-DE" sz="2200"/>
              <a:t>(z</a:t>
            </a:r>
            <a:r>
              <a:rPr lang="de-DE" sz="2200" dirty="0"/>
              <a:t>. B. Betriebssysteme, </a:t>
            </a:r>
            <a:br>
              <a:rPr lang="de-DE" sz="2200" dirty="0"/>
            </a:br>
            <a:r>
              <a:rPr lang="de-DE" sz="2200" dirty="0"/>
              <a:t>Compiler und Assembler)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sz="1049" dirty="0"/>
          </a:p>
        </p:txBody>
      </p:sp>
      <p:sp>
        <p:nvSpPr>
          <p:cNvPr id="29700" name="Oval 5"/>
          <p:cNvSpPr>
            <a:spLocks noChangeArrowheads="1"/>
          </p:cNvSpPr>
          <p:nvPr/>
        </p:nvSpPr>
        <p:spPr bwMode="auto">
          <a:xfrm>
            <a:off x="6629400" y="1752600"/>
            <a:ext cx="4343400" cy="41910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7315200" y="2438400"/>
            <a:ext cx="2971800" cy="2867526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9702" name="Oval 7"/>
          <p:cNvSpPr>
            <a:spLocks noChangeArrowheads="1"/>
          </p:cNvSpPr>
          <p:nvPr/>
        </p:nvSpPr>
        <p:spPr bwMode="auto">
          <a:xfrm>
            <a:off x="8001000" y="3200400"/>
            <a:ext cx="1524000" cy="14705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9703" name="Text Box 9"/>
          <p:cNvSpPr txBox="1">
            <a:spLocks noChangeArrowheads="1"/>
          </p:cNvSpPr>
          <p:nvPr/>
        </p:nvSpPr>
        <p:spPr bwMode="auto">
          <a:xfrm>
            <a:off x="8229601" y="3733801"/>
            <a:ext cx="1133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2000">
                <a:latin typeface="Arial Narrow" pitchFamily="34" charset="0"/>
              </a:rPr>
              <a:t>Hardware</a:t>
            </a:r>
            <a:endParaRPr lang="en-US" sz="2000">
              <a:latin typeface="Arial Narrow" pitchFamily="34" charset="0"/>
            </a:endParaRPr>
          </a:p>
        </p:txBody>
      </p:sp>
      <p:sp>
        <p:nvSpPr>
          <p:cNvPr id="29704" name="Text Box 10"/>
          <p:cNvSpPr txBox="1">
            <a:spLocks noChangeArrowheads="1"/>
          </p:cNvSpPr>
          <p:nvPr/>
        </p:nvSpPr>
        <p:spPr bwMode="auto">
          <a:xfrm>
            <a:off x="7924801" y="2819400"/>
            <a:ext cx="1681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2000">
                <a:latin typeface="Arial Narrow" pitchFamily="34" charset="0"/>
              </a:rPr>
              <a:t>Systemsoftware</a:t>
            </a:r>
            <a:endParaRPr lang="en-US" sz="2000">
              <a:latin typeface="Arial Narrow" pitchFamily="34" charset="0"/>
            </a:endParaRPr>
          </a:p>
        </p:txBody>
      </p:sp>
      <p:sp>
        <p:nvSpPr>
          <p:cNvPr id="29705" name="Text Box 11"/>
          <p:cNvSpPr txBox="1">
            <a:spLocks noChangeArrowheads="1"/>
          </p:cNvSpPr>
          <p:nvPr/>
        </p:nvSpPr>
        <p:spPr bwMode="auto">
          <a:xfrm>
            <a:off x="7697789" y="2039939"/>
            <a:ext cx="2195129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de-DE" sz="2000">
                <a:latin typeface="Arial Narrow" pitchFamily="34" charset="0"/>
              </a:rPr>
              <a:t>Anwendungssoftware</a:t>
            </a:r>
          </a:p>
        </p:txBody>
      </p:sp>
    </p:spTree>
    <p:extLst>
      <p:ext uri="{BB962C8B-B14F-4D97-AF65-F5344CB8AC3E}">
        <p14:creationId xmlns:p14="http://schemas.microsoft.com/office/powerpoint/2010/main" val="3450173870"/>
      </p:ext>
    </p:extLst>
  </p:cSld>
  <p:clrMapOvr>
    <a:masterClrMapping/>
  </p:clrMapOvr>
  <p:transition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val 2"/>
          <p:cNvSpPr>
            <a:spLocks noChangeArrowheads="1"/>
          </p:cNvSpPr>
          <p:nvPr/>
        </p:nvSpPr>
        <p:spPr bwMode="auto">
          <a:xfrm>
            <a:off x="5257800" y="2862936"/>
            <a:ext cx="1905000" cy="519351"/>
          </a:xfrm>
          <a:prstGeom prst="ellipse">
            <a:avLst/>
          </a:prstGeom>
          <a:solidFill>
            <a:srgbClr val="F2DCDB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0723" name="Oval 3"/>
          <p:cNvSpPr>
            <a:spLocks noChangeArrowheads="1"/>
          </p:cNvSpPr>
          <p:nvPr/>
        </p:nvSpPr>
        <p:spPr bwMode="auto">
          <a:xfrm>
            <a:off x="5257800" y="1721523"/>
            <a:ext cx="1905000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0724" name="Rectang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 sz="2500" dirty="0"/>
              <a:t>Von Hochsprache zu Maschinensprache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sz="1049" dirty="0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1219200" y="2819400"/>
            <a:ext cx="38100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dirty="0" err="1">
                <a:solidFill>
                  <a:srgbClr val="0000FF"/>
                </a:solidFill>
                <a:latin typeface="+mn-lt"/>
              </a:rPr>
              <a:t>Hochsprachenprogramm</a:t>
            </a:r>
            <a:r>
              <a:rPr lang="en-US" dirty="0">
                <a:latin typeface="+mn-lt"/>
              </a:rPr>
              <a:t> (in C)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1752600" y="1143000"/>
            <a:ext cx="3240088" cy="1636713"/>
          </a:xfrm>
          <a:prstGeom prst="rect">
            <a:avLst/>
          </a:prstGeom>
          <a:solidFill>
            <a:schemeClr val="accent1">
              <a:alpha val="25098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void swap(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v[],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k)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{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temp;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 temp = v[k];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 v[k] = v[k+1];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 v[k+1] = temp;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7315200" y="2971691"/>
            <a:ext cx="39624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dirty="0" err="1">
                <a:solidFill>
                  <a:srgbClr val="0000FF"/>
                </a:solidFill>
                <a:latin typeface="+mn-lt"/>
              </a:rPr>
              <a:t>Assemblerprogramm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für</a:t>
            </a:r>
            <a:r>
              <a:rPr lang="en-US" dirty="0">
                <a:latin typeface="+mn-lt"/>
              </a:rPr>
              <a:t> MIPS</a:t>
            </a:r>
          </a:p>
          <a:p>
            <a:pPr eaLnBrk="0" hangingPunct="0">
              <a:defRPr/>
            </a:pPr>
            <a:endParaRPr lang="en-US" dirty="0">
              <a:latin typeface="+mn-lt"/>
            </a:endParaRPr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7918450" y="990600"/>
            <a:ext cx="2139950" cy="1857375"/>
          </a:xfrm>
          <a:prstGeom prst="rect">
            <a:avLst/>
          </a:prstGeom>
          <a:solidFill>
            <a:schemeClr val="accent1">
              <a:alpha val="25098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swap: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</a:rPr>
              <a:t>muli</a:t>
            </a:r>
            <a:r>
              <a:rPr lang="en-US" sz="1600" dirty="0">
                <a:latin typeface="Courier New" pitchFamily="49" charset="0"/>
              </a:rPr>
              <a:t> $2,$5,4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add  $2,$4,$2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  $15,0($2)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  $16,4($2)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</a:rPr>
              <a:t>sw</a:t>
            </a:r>
            <a:r>
              <a:rPr lang="en-US" sz="1600" dirty="0">
                <a:latin typeface="Courier New" pitchFamily="49" charset="0"/>
              </a:rPr>
              <a:t>   $16,0($2)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</a:rPr>
              <a:t>sw</a:t>
            </a:r>
            <a:r>
              <a:rPr lang="en-US" sz="1600" dirty="0">
                <a:latin typeface="Courier New" pitchFamily="49" charset="0"/>
              </a:rPr>
              <a:t>   $15,4($2)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</a:rPr>
              <a:t>jr</a:t>
            </a:r>
            <a:r>
              <a:rPr lang="en-US" sz="1600" dirty="0">
                <a:latin typeface="Courier New" pitchFamily="49" charset="0"/>
              </a:rPr>
              <a:t>   $31</a:t>
            </a:r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4167188" y="5144978"/>
            <a:ext cx="460767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dirty="0" err="1">
                <a:solidFill>
                  <a:srgbClr val="0000FF"/>
                </a:solidFill>
                <a:latin typeface="+mn-lt"/>
              </a:rPr>
              <a:t>Binärer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+mn-lt"/>
              </a:rPr>
              <a:t>Maschinencode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für</a:t>
            </a:r>
            <a:r>
              <a:rPr lang="en-US" dirty="0">
                <a:latin typeface="+mn-lt"/>
              </a:rPr>
              <a:t> MIPS</a:t>
            </a:r>
          </a:p>
          <a:p>
            <a:pPr eaLnBrk="0" hangingPunct="0">
              <a:defRPr/>
            </a:pPr>
            <a:endParaRPr lang="en-US" dirty="0">
              <a:latin typeface="+mn-lt"/>
            </a:endParaRP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4167188" y="3886199"/>
            <a:ext cx="4095750" cy="1200150"/>
          </a:xfrm>
          <a:prstGeom prst="rect">
            <a:avLst/>
          </a:prstGeom>
          <a:solidFill>
            <a:schemeClr val="accent1">
              <a:alpha val="25098"/>
            </a:schemeClr>
          </a:solidFill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00000000101000010000000000011000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00000000100011100001100000100001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10001100011000100000000000000000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10001100111100100000000000000100</a:t>
            </a:r>
          </a:p>
          <a:p>
            <a:pPr algn="l" eaLnBrk="0" hangingPunct="0">
              <a:lnSpc>
                <a:spcPct val="90000"/>
              </a:lnSpc>
            </a:pPr>
            <a:r>
              <a:rPr lang="en-US" sz="1600" dirty="0">
                <a:latin typeface="Courier New" pitchFamily="49" charset="0"/>
              </a:rPr>
              <a:t>101011001111001000000000000000…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5410200" y="1747837"/>
            <a:ext cx="1627188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C Compiler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5486400" y="2890838"/>
            <a:ext cx="1500188" cy="460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Assembler</a:t>
            </a:r>
          </a:p>
        </p:txBody>
      </p:sp>
      <p:cxnSp>
        <p:nvCxnSpPr>
          <p:cNvPr id="23" name="Gerade Verbindung mit Pfeil 22"/>
          <p:cNvCxnSpPr>
            <a:endCxn id="30723" idx="2"/>
          </p:cNvCxnSpPr>
          <p:nvPr/>
        </p:nvCxnSpPr>
        <p:spPr>
          <a:xfrm>
            <a:off x="4495800" y="1981199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7162800" y="1981199"/>
            <a:ext cx="8382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30723" idx="4"/>
            <a:endCxn id="30722" idx="0"/>
          </p:cNvCxnSpPr>
          <p:nvPr/>
        </p:nvCxnSpPr>
        <p:spPr>
          <a:xfrm rot="5400000">
            <a:off x="5944395" y="2551906"/>
            <a:ext cx="531812" cy="3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0722" idx="4"/>
          </p:cNvCxnSpPr>
          <p:nvPr/>
        </p:nvCxnSpPr>
        <p:spPr>
          <a:xfrm rot="16200000" flipH="1">
            <a:off x="6022182" y="3615531"/>
            <a:ext cx="381000" cy="47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/>
          <p:nvPr/>
        </p:nvCxnSpPr>
        <p:spPr>
          <a:xfrm rot="10800000" flipV="1">
            <a:off x="6248400" y="2514599"/>
            <a:ext cx="16764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24073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animBg="1"/>
      <p:bldP spid="30723" grpId="0" animBg="1"/>
      <p:bldP spid="44039" grpId="0"/>
      <p:bldP spid="30728" grpId="0" animBg="1"/>
      <p:bldP spid="44041" grpId="0"/>
      <p:bldP spid="30730" grpId="0" animBg="1"/>
      <p:bldP spid="30731" grpId="0"/>
      <p:bldP spid="307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/>
              <a:t>Computerkomponenten</a:t>
            </a:r>
            <a:endParaRPr lang="de-DE" dirty="0"/>
          </a:p>
        </p:txBody>
      </p:sp>
      <p:sp>
        <p:nvSpPr>
          <p:cNvPr id="32771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  <a:defRPr/>
            </a:pPr>
            <a:r>
              <a:rPr lang="de-DE" sz="2400" dirty="0"/>
              <a:t>Die 5 klassischen Komponenten eines Computers</a:t>
            </a:r>
          </a:p>
          <a:p>
            <a:pPr>
              <a:lnSpc>
                <a:spcPct val="90000"/>
              </a:lnSpc>
              <a:defRPr/>
            </a:pPr>
            <a:r>
              <a:rPr lang="de-DE" sz="2400" dirty="0">
                <a:solidFill>
                  <a:srgbClr val="0000FF"/>
                </a:solidFill>
              </a:rPr>
              <a:t>Eingabegeräte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/>
              <a:t>(Maus, Tastatur, …)</a:t>
            </a:r>
          </a:p>
          <a:p>
            <a:pPr>
              <a:lnSpc>
                <a:spcPct val="90000"/>
              </a:lnSpc>
              <a:defRPr/>
            </a:pPr>
            <a:r>
              <a:rPr lang="de-DE" sz="2400" dirty="0">
                <a:solidFill>
                  <a:srgbClr val="0000FF"/>
                </a:solidFill>
              </a:rPr>
              <a:t>Ausgabegeräte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/>
              <a:t>(Bildschirm, Drucker, …)</a:t>
            </a:r>
          </a:p>
          <a:p>
            <a:pPr>
              <a:lnSpc>
                <a:spcPct val="90000"/>
              </a:lnSpc>
              <a:defRPr/>
            </a:pPr>
            <a:r>
              <a:rPr lang="de-DE" sz="2400" dirty="0">
                <a:solidFill>
                  <a:srgbClr val="0000FF"/>
                </a:solidFill>
              </a:rPr>
              <a:t>Speicher</a:t>
            </a:r>
          </a:p>
          <a:p>
            <a:pPr lvl="1">
              <a:lnSpc>
                <a:spcPct val="90000"/>
              </a:lnSpc>
              <a:defRPr/>
            </a:pPr>
            <a:r>
              <a:rPr lang="de-DE" sz="2000" dirty="0"/>
              <a:t>Intern: DRAM, SRAM [flüchtig]</a:t>
            </a:r>
          </a:p>
          <a:p>
            <a:pPr lvl="1">
              <a:lnSpc>
                <a:spcPct val="90000"/>
              </a:lnSpc>
              <a:defRPr/>
            </a:pPr>
            <a:r>
              <a:rPr lang="de-DE" sz="2000" dirty="0"/>
              <a:t>Extern: Festplatte</a:t>
            </a:r>
            <a:r>
              <a:rPr lang="de-DE" sz="2000"/>
              <a:t>, CD [nicht </a:t>
            </a:r>
            <a:r>
              <a:rPr lang="de-DE" sz="2000" dirty="0"/>
              <a:t>flüchtig]</a:t>
            </a:r>
          </a:p>
          <a:p>
            <a:pPr>
              <a:lnSpc>
                <a:spcPct val="90000"/>
              </a:lnSpc>
              <a:defRPr/>
            </a:pPr>
            <a:r>
              <a:rPr lang="de-DE" sz="2400" dirty="0">
                <a:solidFill>
                  <a:srgbClr val="0000FF"/>
                </a:solidFill>
              </a:rPr>
              <a:t>Datenpfad</a:t>
            </a:r>
          </a:p>
          <a:p>
            <a:pPr lvl="1">
              <a:lnSpc>
                <a:spcPct val="90000"/>
              </a:lnSpc>
              <a:defRPr/>
            </a:pPr>
            <a:r>
              <a:rPr lang="de-DE" sz="2000" dirty="0"/>
              <a:t>führt Operationen aus</a:t>
            </a:r>
          </a:p>
          <a:p>
            <a:pPr lvl="1">
              <a:lnSpc>
                <a:spcPct val="90000"/>
              </a:lnSpc>
              <a:defRPr/>
            </a:pPr>
            <a:r>
              <a:rPr lang="de-DE" sz="2000" dirty="0"/>
              <a:t>die Muskeln eines Prozessors</a:t>
            </a:r>
          </a:p>
          <a:p>
            <a:pPr>
              <a:lnSpc>
                <a:spcPct val="90000"/>
              </a:lnSpc>
              <a:defRPr/>
            </a:pPr>
            <a:r>
              <a:rPr lang="de-DE" sz="2400" dirty="0">
                <a:solidFill>
                  <a:srgbClr val="0000FF"/>
                </a:solidFill>
              </a:rPr>
              <a:t>Leitwerk / Steuerung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de-DE" sz="2000" dirty="0"/>
              <a:t>sendet Signale, welche die Operationen bestimmen</a:t>
            </a:r>
          </a:p>
          <a:p>
            <a:pPr lvl="1">
              <a:lnSpc>
                <a:spcPct val="90000"/>
              </a:lnSpc>
              <a:defRPr/>
            </a:pPr>
            <a:r>
              <a:rPr lang="de-DE" sz="2000" dirty="0"/>
              <a:t>Gehirn eines Prozessors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sz="1049" dirty="0"/>
          </a:p>
        </p:txBody>
      </p:sp>
      <p:sp>
        <p:nvSpPr>
          <p:cNvPr id="32772" name="AutoShape 4"/>
          <p:cNvSpPr>
            <a:spLocks/>
          </p:cNvSpPr>
          <p:nvPr/>
        </p:nvSpPr>
        <p:spPr bwMode="auto">
          <a:xfrm>
            <a:off x="7924800" y="3657600"/>
            <a:ext cx="304800" cy="1933577"/>
          </a:xfrm>
          <a:prstGeom prst="rightBrace">
            <a:avLst>
              <a:gd name="adj1" fmla="val 11199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de-DE"/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8337550" y="3657600"/>
            <a:ext cx="2178050" cy="1938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1" lang="en-GB" sz="2400" dirty="0">
                <a:solidFill>
                  <a:srgbClr val="0000FF"/>
                </a:solidFill>
              </a:rPr>
              <a:t>Prozessor oder </a:t>
            </a:r>
          </a:p>
          <a:p>
            <a:pPr eaLnBrk="0" hangingPunct="0">
              <a:defRPr/>
            </a:pPr>
            <a:r>
              <a:rPr kumimoji="1" lang="en-GB" sz="2400" i="1" dirty="0">
                <a:solidFill>
                  <a:srgbClr val="0000FF"/>
                </a:solidFill>
              </a:rPr>
              <a:t>Central</a:t>
            </a:r>
          </a:p>
          <a:p>
            <a:pPr eaLnBrk="0" hangingPunct="0">
              <a:defRPr/>
            </a:pPr>
            <a:r>
              <a:rPr kumimoji="1" lang="en-GB" sz="2400" i="1" dirty="0">
                <a:solidFill>
                  <a:srgbClr val="0000FF"/>
                </a:solidFill>
              </a:rPr>
              <a:t>Processing Unit</a:t>
            </a:r>
            <a:r>
              <a:rPr kumimoji="1" lang="en-GB" sz="2400" dirty="0">
                <a:solidFill>
                  <a:srgbClr val="0000FF"/>
                </a:solidFill>
              </a:rPr>
              <a:t> (CPU)</a:t>
            </a:r>
            <a:endParaRPr kumimoji="1"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9489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086B-552B-271E-28A0-8EFF4C31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Inneres eines PC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5FD98-D5AD-5365-13C9-50743424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85654-A2AE-B4D9-815C-E5350FFB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sz="1049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C41CF-7A85-5AC3-AAF3-93C40F7A6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88767"/>
            <a:ext cx="50546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9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 dirty="0"/>
              <a:t>Inneres eines PCs</a:t>
            </a:r>
          </a:p>
        </p:txBody>
      </p:sp>
      <p:pic>
        <p:nvPicPr>
          <p:cNvPr id="10" name="Content Placeholder 9" descr="motherboar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19336"/>
            <a:ext cx="6051938" cy="44481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Prof. Dr. Sebastian Schlesinger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FE784-D8B1-4713-A320-4627D567293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10400" y="1249501"/>
            <a:ext cx="4648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FF"/>
                </a:solidFill>
              </a:rPr>
              <a:t>Hauptplatine</a:t>
            </a:r>
          </a:p>
          <a:p>
            <a:pPr algn="l"/>
            <a:r>
              <a:rPr lang="de-DE" sz="2000" dirty="0">
                <a:solidFill>
                  <a:srgbClr val="0000FF"/>
                </a:solidFill>
              </a:rPr>
              <a:t>(</a:t>
            </a:r>
            <a:r>
              <a:rPr lang="de-DE" sz="2000" dirty="0" err="1">
                <a:solidFill>
                  <a:srgbClr val="0000FF"/>
                </a:solidFill>
              </a:rPr>
              <a:t>motherboard</a:t>
            </a:r>
            <a:r>
              <a:rPr lang="de-DE" sz="2000" dirty="0">
                <a:solidFill>
                  <a:srgbClr val="0000FF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de-DE" sz="2000" dirty="0"/>
              <a:t>DIMM = Dual In-</a:t>
            </a:r>
            <a:r>
              <a:rPr lang="de-DE" sz="2000" dirty="0" err="1"/>
              <a:t>line</a:t>
            </a:r>
            <a:r>
              <a:rPr lang="de-DE" sz="2000" dirty="0"/>
              <a:t> Memory Module</a:t>
            </a:r>
          </a:p>
          <a:p>
            <a:pPr marL="342900" indent="-342900">
              <a:buFont typeface="Arial"/>
              <a:buChar char="•"/>
            </a:pPr>
            <a:r>
              <a:rPr lang="de-DE" sz="2000" dirty="0"/>
              <a:t>PCI = </a:t>
            </a:r>
            <a:r>
              <a:rPr lang="de-DE" sz="2000" dirty="0" err="1"/>
              <a:t>Peripheral</a:t>
            </a:r>
            <a:r>
              <a:rPr lang="de-DE" sz="2000" dirty="0"/>
              <a:t> </a:t>
            </a:r>
            <a:r>
              <a:rPr lang="de-DE" sz="2000" dirty="0" err="1"/>
              <a:t>Component</a:t>
            </a:r>
            <a:r>
              <a:rPr lang="de-DE" sz="2000" dirty="0"/>
              <a:t> Interconnect</a:t>
            </a:r>
          </a:p>
          <a:p>
            <a:pPr marL="342900" indent="-342900">
              <a:buFont typeface="Arial"/>
              <a:buChar char="•"/>
            </a:pPr>
            <a:r>
              <a:rPr lang="de-DE" sz="2000" dirty="0"/>
              <a:t>IDE = Integrated Drive Electronics (</a:t>
            </a:r>
            <a:r>
              <a:rPr lang="de-DE" sz="2000" dirty="0" err="1"/>
              <a:t>bus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 </a:t>
            </a:r>
            <a:r>
              <a:rPr lang="de-DE" sz="2000" dirty="0" err="1"/>
              <a:t>disk</a:t>
            </a:r>
            <a:r>
              <a:rPr lang="de-DE" sz="2000" dirty="0"/>
              <a:t> </a:t>
            </a:r>
            <a:r>
              <a:rPr lang="de-DE" sz="2000" dirty="0" err="1"/>
              <a:t>drives</a:t>
            </a:r>
            <a:r>
              <a:rPr lang="de-DE" sz="20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de-DE" sz="2000" dirty="0"/>
              <a:t>SATA = Serial </a:t>
            </a:r>
            <a:r>
              <a:rPr lang="de-DE" sz="2000" dirty="0" err="1"/>
              <a:t>Advanced</a:t>
            </a:r>
            <a:r>
              <a:rPr lang="de-DE" sz="2000" dirty="0"/>
              <a:t> Technology Attachment</a:t>
            </a:r>
          </a:p>
          <a:p>
            <a:pPr marL="342900" indent="-342900">
              <a:buFont typeface="Arial"/>
              <a:buChar char="•"/>
            </a:pPr>
            <a:r>
              <a:rPr lang="de-DE" sz="2000" dirty="0"/>
              <a:t>CPU = </a:t>
            </a:r>
            <a:r>
              <a:rPr lang="de-DE" sz="2000" dirty="0" err="1"/>
              <a:t>Cenral</a:t>
            </a:r>
            <a:r>
              <a:rPr lang="de-DE" sz="2000" dirty="0"/>
              <a:t> Processing Unit</a:t>
            </a:r>
          </a:p>
        </p:txBody>
      </p:sp>
    </p:spTree>
    <p:extLst>
      <p:ext uri="{BB962C8B-B14F-4D97-AF65-F5344CB8AC3E}">
        <p14:creationId xmlns:p14="http://schemas.microsoft.com/office/powerpoint/2010/main" val="3371183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371600"/>
            <a:ext cx="3716338" cy="475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de-DE" dirty="0"/>
              <a:t>Inneres eines Prozessorchips (Pentium 4)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27</a:t>
            </a:fld>
            <a:r>
              <a:rPr lang="de-DE"/>
              <a:t> </a:t>
            </a:r>
            <a:endParaRPr lang="de-DE" sz="1049" dirty="0"/>
          </a:p>
        </p:txBody>
      </p:sp>
      <p:pic>
        <p:nvPicPr>
          <p:cNvPr id="33796" name="Picture 3" descr="09~Figure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2314" y="1341438"/>
            <a:ext cx="3665537" cy="475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6335714" y="1905001"/>
            <a:ext cx="835783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GB" sz="1200" dirty="0">
                <a:latin typeface="+mn-lt"/>
              </a:rPr>
              <a:t>Leitwerk</a:t>
            </a:r>
            <a:endParaRPr lang="en-US" sz="1200" dirty="0">
              <a:latin typeface="+mn-lt"/>
            </a:endParaRP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8077200" y="1524001"/>
            <a:ext cx="835783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GB" sz="1200" dirty="0">
                <a:latin typeface="+mn-lt"/>
              </a:rPr>
              <a:t>Leitwerk</a:t>
            </a:r>
            <a:endParaRPr lang="en-US" sz="1200" dirty="0">
              <a:latin typeface="+mn-lt"/>
            </a:endParaRP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7162800" y="1981201"/>
            <a:ext cx="1828800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r>
              <a:rPr lang="en-GB" sz="1200" dirty="0">
                <a:latin typeface="+mn-lt"/>
              </a:rPr>
              <a:t>unterschiedliche</a:t>
            </a:r>
          </a:p>
          <a:p>
            <a:pPr>
              <a:defRPr/>
            </a:pPr>
            <a:r>
              <a:rPr lang="en-GB" sz="1200" dirty="0">
                <a:latin typeface="+mn-lt"/>
              </a:rPr>
              <a:t>Schnitt-</a:t>
            </a:r>
          </a:p>
          <a:p>
            <a:pPr>
              <a:defRPr/>
            </a:pPr>
            <a:r>
              <a:rPr lang="en-GB" sz="1200" dirty="0">
                <a:latin typeface="+mn-lt"/>
              </a:rPr>
              <a:t>stellenlogiken</a:t>
            </a:r>
            <a:endParaRPr lang="en-US" sz="1200" dirty="0">
              <a:latin typeface="+mn-lt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6477000" y="2743201"/>
            <a:ext cx="1284624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GB" sz="1200" dirty="0">
                <a:latin typeface="+mn-lt"/>
              </a:rPr>
              <a:t>Befehls-Cache</a:t>
            </a:r>
            <a:endParaRPr lang="en-US" sz="1200" dirty="0">
              <a:latin typeface="+mn-lt"/>
            </a:endParaRP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8232776" y="2971801"/>
            <a:ext cx="713955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GB" sz="1200" dirty="0">
                <a:latin typeface="+mn-lt"/>
              </a:rPr>
              <a:t>Daten-</a:t>
            </a:r>
          </a:p>
          <a:p>
            <a:pPr>
              <a:defRPr/>
            </a:pPr>
            <a:r>
              <a:rPr lang="en-GB" sz="1200" dirty="0">
                <a:latin typeface="+mn-lt"/>
              </a:rPr>
              <a:t>Cache</a:t>
            </a:r>
            <a:endParaRPr lang="en-US" sz="1200" dirty="0">
              <a:latin typeface="+mn-lt"/>
            </a:endParaRP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8991600" y="1676401"/>
            <a:ext cx="911958" cy="83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GB" sz="1200" dirty="0">
                <a:latin typeface="+mn-lt"/>
              </a:rPr>
              <a:t>Ein-/</a:t>
            </a:r>
          </a:p>
          <a:p>
            <a:pPr>
              <a:defRPr/>
            </a:pPr>
            <a:r>
              <a:rPr lang="en-GB" sz="1200" dirty="0">
                <a:latin typeface="+mn-lt"/>
              </a:rPr>
              <a:t>Ausgabe-</a:t>
            </a:r>
          </a:p>
          <a:p>
            <a:pPr>
              <a:defRPr/>
            </a:pPr>
            <a:r>
              <a:rPr lang="en-GB" sz="1200" dirty="0">
                <a:latin typeface="+mn-lt"/>
              </a:rPr>
              <a:t>schnitt-</a:t>
            </a:r>
          </a:p>
          <a:p>
            <a:pPr>
              <a:defRPr/>
            </a:pPr>
            <a:r>
              <a:rPr lang="en-GB" sz="1200" dirty="0">
                <a:latin typeface="+mn-lt"/>
              </a:rPr>
              <a:t>stelle</a:t>
            </a:r>
            <a:endParaRPr lang="en-US" sz="1200" dirty="0">
              <a:latin typeface="+mn-lt"/>
            </a:endParaRP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6705601" y="3095626"/>
            <a:ext cx="1371186" cy="101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GB" sz="1200">
                <a:latin typeface="+mn-lt"/>
              </a:rPr>
              <a:t>erweiterter Be-</a:t>
            </a:r>
          </a:p>
          <a:p>
            <a:pPr>
              <a:defRPr/>
            </a:pPr>
            <a:r>
              <a:rPr lang="en-GB" sz="1200">
                <a:latin typeface="+mn-lt"/>
              </a:rPr>
              <a:t>fehlssatz </a:t>
            </a:r>
            <a:r>
              <a:rPr lang="de-DE" sz="1200">
                <a:latin typeface="+mn-lt"/>
              </a:rPr>
              <a:t>für</a:t>
            </a:r>
          </a:p>
          <a:p>
            <a:pPr>
              <a:defRPr/>
            </a:pPr>
            <a:r>
              <a:rPr lang="en-GB" sz="1200">
                <a:latin typeface="+mn-lt"/>
              </a:rPr>
              <a:t>Gleitkomma-</a:t>
            </a:r>
          </a:p>
          <a:p>
            <a:pPr>
              <a:defRPr/>
            </a:pPr>
            <a:r>
              <a:rPr lang="en-GB" sz="1200">
                <a:latin typeface="+mn-lt"/>
              </a:rPr>
              <a:t>operationen</a:t>
            </a:r>
          </a:p>
          <a:p>
            <a:pPr>
              <a:defRPr/>
            </a:pPr>
            <a:r>
              <a:rPr lang="en-GB" sz="1200">
                <a:latin typeface="+mn-lt"/>
              </a:rPr>
              <a:t>und Multimedia</a:t>
            </a:r>
            <a:endParaRPr lang="en-US" sz="1200">
              <a:latin typeface="+mn-lt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8077200" y="3581401"/>
            <a:ext cx="983259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GB" sz="1200" dirty="0">
                <a:latin typeface="+mn-lt"/>
              </a:rPr>
              <a:t>Integer</a:t>
            </a:r>
          </a:p>
          <a:p>
            <a:pPr>
              <a:defRPr/>
            </a:pPr>
            <a:r>
              <a:rPr lang="en-GB" sz="1200" dirty="0">
                <a:latin typeface="+mn-lt"/>
              </a:rPr>
              <a:t>Datenpfad</a:t>
            </a:r>
            <a:endParaRPr lang="en-US" sz="1200" dirty="0">
              <a:latin typeface="+mn-lt"/>
            </a:endParaRP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8961438" y="3886201"/>
            <a:ext cx="1052189" cy="120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de-DE" sz="1200" dirty="0">
                <a:latin typeface="+mn-lt"/>
              </a:rPr>
              <a:t>sekundärer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Cache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und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Speicher-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schnitt-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stelle</a:t>
            </a: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7402514" y="4495801"/>
            <a:ext cx="835783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GB" sz="1200" dirty="0">
                <a:latin typeface="+mn-lt"/>
              </a:rPr>
              <a:t>Leitwerk</a:t>
            </a:r>
            <a:endParaRPr lang="en-US" sz="1200" dirty="0">
              <a:latin typeface="+mn-lt"/>
            </a:endParaRP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8164514" y="5486401"/>
            <a:ext cx="835783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en-GB" sz="1200" dirty="0">
                <a:latin typeface="+mn-lt"/>
              </a:rPr>
              <a:t>Leitwerk</a:t>
            </a:r>
            <a:endParaRPr lang="en-US" sz="1200" dirty="0">
              <a:latin typeface="+mn-lt"/>
            </a:endParaRP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6307138" y="5278438"/>
            <a:ext cx="1728656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r>
              <a:rPr lang="de-DE" sz="1200" dirty="0">
                <a:latin typeface="+mn-lt"/>
              </a:rPr>
              <a:t>Unterstützung von</a:t>
            </a:r>
          </a:p>
          <a:p>
            <a:pPr>
              <a:defRPr/>
            </a:pPr>
            <a:r>
              <a:rPr lang="de-DE" sz="1200" dirty="0" err="1">
                <a:latin typeface="+mn-lt"/>
              </a:rPr>
              <a:t>Advanced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Pipelining</a:t>
            </a:r>
            <a:endParaRPr lang="de-DE" sz="1200" dirty="0">
              <a:latin typeface="+mn-lt"/>
            </a:endParaRPr>
          </a:p>
          <a:p>
            <a:pPr>
              <a:defRPr/>
            </a:pPr>
            <a:r>
              <a:rPr lang="de-DE" sz="1200" dirty="0">
                <a:latin typeface="+mn-lt"/>
              </a:rPr>
              <a:t>und </a:t>
            </a:r>
            <a:r>
              <a:rPr lang="de-DE" sz="1200" dirty="0" err="1">
                <a:latin typeface="+mn-lt"/>
              </a:rPr>
              <a:t>Hyperthreading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740493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34" grpId="0"/>
      <p:bldP spid="22535" grpId="0"/>
      <p:bldP spid="22536" grpId="0"/>
      <p:bldP spid="22537" grpId="0"/>
      <p:bldP spid="22538" grpId="0"/>
      <p:bldP spid="22539" grpId="0"/>
      <p:bldP spid="22540" grpId="0"/>
      <p:bldP spid="22541" grpId="0"/>
      <p:bldP spid="22542" grpId="0"/>
      <p:bldP spid="22543" grpId="0"/>
      <p:bldP spid="225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1981200" y="326836"/>
            <a:ext cx="7620000" cy="577054"/>
          </a:xfrm>
        </p:spPr>
        <p:txBody>
          <a:bodyPr anchor="ctr">
            <a:normAutofit/>
          </a:bodyPr>
          <a:lstStyle/>
          <a:p>
            <a:r>
              <a:rPr lang="de-DE" dirty="0"/>
              <a:t>Fokus</a:t>
            </a:r>
          </a:p>
        </p:txBody>
      </p:sp>
      <p:sp>
        <p:nvSpPr>
          <p:cNvPr id="3481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sz="2400" dirty="0"/>
              <a:t>Unser Fokus:  Der </a:t>
            </a:r>
            <a:r>
              <a:rPr lang="de-DE" sz="2400" dirty="0">
                <a:solidFill>
                  <a:srgbClr val="0000FF"/>
                </a:solidFill>
              </a:rPr>
              <a:t>Prozessor</a:t>
            </a:r>
            <a:r>
              <a:rPr lang="de-DE" sz="2400" dirty="0"/>
              <a:t>  (CPU = </a:t>
            </a:r>
            <a:r>
              <a:rPr lang="de-DE" sz="2400" i="1" dirty="0"/>
              <a:t>Central Processing Unit</a:t>
            </a:r>
            <a:r>
              <a:rPr lang="de-DE" sz="2400" dirty="0"/>
              <a:t>)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de-DE" sz="2200" dirty="0">
                <a:solidFill>
                  <a:srgbClr val="0000FF"/>
                </a:solidFill>
              </a:rPr>
              <a:t> Datenpfad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de-DE" sz="2200" dirty="0">
                <a:solidFill>
                  <a:srgbClr val="0000FF"/>
                </a:solidFill>
              </a:rPr>
              <a:t> Steuerwerk</a:t>
            </a:r>
          </a:p>
          <a:p>
            <a:pPr>
              <a:defRPr/>
            </a:pPr>
            <a:r>
              <a:rPr lang="de-DE" sz="2400">
                <a:solidFill>
                  <a:srgbClr val="0000FF"/>
                </a:solidFill>
              </a:rPr>
              <a:t>Milliarden von Transistoren</a:t>
            </a:r>
            <a:endParaRPr lang="de-DE" sz="2400" dirty="0">
              <a:solidFill>
                <a:srgbClr val="0000FF"/>
              </a:solidFill>
            </a:endParaRPr>
          </a:p>
          <a:p>
            <a:pPr>
              <a:defRPr/>
            </a:pPr>
            <a:r>
              <a:rPr lang="de-DE" sz="2400" dirty="0"/>
              <a:t>Unmöglich zu verstehen, wenn </a:t>
            </a:r>
            <a:br>
              <a:rPr lang="de-DE" sz="2400" dirty="0"/>
            </a:br>
            <a:r>
              <a:rPr lang="de-DE" sz="2400" dirty="0"/>
              <a:t>man die Transistoren einzeln			   </a:t>
            </a:r>
            <a:br>
              <a:rPr lang="de-DE" sz="2400" dirty="0"/>
            </a:br>
            <a:r>
              <a:rPr lang="de-DE" sz="2400" dirty="0"/>
              <a:t>betrachtet</a:t>
            </a:r>
          </a:p>
          <a:p>
            <a:pPr>
              <a:defRPr/>
            </a:pPr>
            <a:r>
              <a:rPr lang="de-DE" sz="2400" dirty="0"/>
              <a:t>Wir benötigen </a:t>
            </a:r>
            <a:r>
              <a:rPr lang="de-DE" sz="2400" dirty="0">
                <a:solidFill>
                  <a:srgbClr val="0000FF"/>
                </a:solidFill>
              </a:rPr>
              <a:t>Abstraktionen</a:t>
            </a:r>
            <a:r>
              <a:rPr lang="de-DE" sz="2400" dirty="0">
                <a:solidFill>
                  <a:srgbClr val="800000"/>
                </a:solidFill>
              </a:rPr>
              <a:t> </a:t>
            </a:r>
            <a:r>
              <a:rPr lang="de-DE" sz="2400" dirty="0"/>
              <a:t>auf </a:t>
            </a:r>
            <a:br>
              <a:rPr lang="de-DE" sz="2400" dirty="0"/>
            </a:br>
            <a:r>
              <a:rPr lang="de-DE" sz="2400" dirty="0"/>
              <a:t>viele Ebenen.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28</a:t>
            </a:fld>
            <a:r>
              <a:rPr lang="de-DE"/>
              <a:t> </a:t>
            </a:r>
            <a:endParaRPr lang="de-DE" sz="1049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2181225"/>
            <a:ext cx="61468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5226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/>
              <a:t>Abstraktion</a:t>
            </a:r>
            <a:endParaRPr lang="de-DE" dirty="0"/>
          </a:p>
        </p:txBody>
      </p:sp>
      <p:sp>
        <p:nvSpPr>
          <p:cNvPr id="3584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sz="2400" dirty="0">
                <a:solidFill>
                  <a:srgbClr val="0000FF"/>
                </a:solidFill>
              </a:rPr>
              <a:t>Abstraktion</a:t>
            </a:r>
            <a:r>
              <a:rPr lang="de-DE" sz="2400"/>
              <a:t>: Details </a:t>
            </a:r>
            <a:r>
              <a:rPr lang="de-DE" sz="2400" dirty="0"/>
              <a:t>der unteren Ebenen eines (Computer-) </a:t>
            </a:r>
            <a:r>
              <a:rPr lang="de-DE" sz="2400"/>
              <a:t>Systems </a:t>
            </a:r>
            <a:r>
              <a:rPr lang="de-DE"/>
              <a:t>werden </a:t>
            </a:r>
            <a:r>
              <a:rPr lang="de-DE" sz="2400"/>
              <a:t>vorübergehend ausgeblendet, </a:t>
            </a:r>
            <a:r>
              <a:rPr lang="de-DE" sz="2400" dirty="0"/>
              <a:t>um die Entwicklung komplexer Systeme </a:t>
            </a:r>
            <a:r>
              <a:rPr lang="de-DE" sz="2400"/>
              <a:t>zu erleichtern.</a:t>
            </a:r>
            <a:endParaRPr lang="de-DE" sz="2400" dirty="0"/>
          </a:p>
          <a:p>
            <a:pPr>
              <a:defRPr/>
            </a:pPr>
            <a:r>
              <a:rPr lang="de-DE" sz="2400" dirty="0"/>
              <a:t>Beispiele:</a:t>
            </a:r>
          </a:p>
          <a:p>
            <a:pPr lvl="1">
              <a:defRPr/>
            </a:pPr>
            <a:r>
              <a:rPr lang="de-DE" sz="2200" dirty="0"/>
              <a:t>Schaltkreise (Logische Gatter AND, OR, NOT statt einzelner Transistoren)</a:t>
            </a:r>
          </a:p>
          <a:p>
            <a:pPr lvl="1">
              <a:defRPr/>
            </a:pPr>
            <a:r>
              <a:rPr lang="de-DE" sz="2200" dirty="0"/>
              <a:t>Befehlssatzarchitektur (digitaler Rechner = Satz von Befehlen, den er ausführen kann)</a:t>
            </a:r>
          </a:p>
          <a:p>
            <a:pPr lvl="1">
              <a:defRPr/>
            </a:pPr>
            <a:r>
              <a:rPr lang="de-DE" sz="2200" dirty="0"/>
              <a:t>Programmabstraktion (Funktionen, Klassen, Objekte)</a:t>
            </a:r>
          </a:p>
          <a:p>
            <a:pPr lvl="1">
              <a:defRPr/>
            </a:pPr>
            <a:r>
              <a:rPr lang="de-DE" sz="2200" dirty="0"/>
              <a:t>Datenabstraktion (Listen, Warteschlangen)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29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199457026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Überblick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2"/>
                </a:solidFill>
                <a:ea typeface="ＭＳ Ｐゴシック" pitchFamily="34" charset="-128"/>
              </a:rPr>
              <a:t>Organisatorisches</a:t>
            </a:r>
          </a:p>
          <a:p>
            <a:r>
              <a:rPr lang="de-DE" dirty="0">
                <a:solidFill>
                  <a:schemeClr val="tx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Lernziele und Themen-Überblick</a:t>
            </a:r>
          </a:p>
          <a:p>
            <a:r>
              <a:rPr lang="de-DE" dirty="0">
                <a:solidFill>
                  <a:schemeClr val="tx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Einführung</a:t>
            </a:r>
          </a:p>
          <a:p>
            <a:endParaRPr lang="de-DE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4191676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359625" y="289475"/>
            <a:ext cx="7608381" cy="5770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dirty="0"/>
              <a:t>Befehlssatzarchitektur (</a:t>
            </a:r>
            <a:r>
              <a:rPr lang="de-DE" i="1" dirty="0" err="1"/>
              <a:t>Instruction</a:t>
            </a:r>
            <a:r>
              <a:rPr lang="de-DE" i="1" dirty="0"/>
              <a:t> Set Architecture</a:t>
            </a:r>
            <a:r>
              <a:rPr lang="de-DE" dirty="0"/>
              <a:t>)</a:t>
            </a:r>
          </a:p>
        </p:txBody>
      </p:sp>
      <p:sp>
        <p:nvSpPr>
          <p:cNvPr id="3686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de-DE" sz="2400" dirty="0">
                <a:solidFill>
                  <a:srgbClr val="0000FF"/>
                </a:solidFill>
              </a:rPr>
              <a:t>Eine sehr wichtige Abstraktion!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de-DE" dirty="0"/>
              <a:t>Vorteile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de-DE" dirty="0"/>
              <a:t> einfach verständliche </a:t>
            </a:r>
            <a:r>
              <a:rPr lang="de-DE" dirty="0">
                <a:solidFill>
                  <a:srgbClr val="0000FF"/>
                </a:solidFill>
              </a:rPr>
              <a:t>Schnittstelle zwischen HW und SW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de-DE" dirty="0">
                <a:solidFill>
                  <a:srgbClr val="0000FF"/>
                </a:solidFill>
              </a:rPr>
              <a:t> Standardisierung</a:t>
            </a:r>
            <a:r>
              <a:rPr lang="de-DE" dirty="0"/>
              <a:t> von Befehlen, Bitfolgen, </a:t>
            </a:r>
            <a:r>
              <a:rPr lang="de-DE" dirty="0" err="1"/>
              <a:t>u.s.w</a:t>
            </a:r>
            <a:r>
              <a:rPr lang="de-DE" dirty="0"/>
              <a:t>.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de-DE" dirty="0"/>
              <a:t> Programmierer / Compiler muss nicht die darunter liegende Digitaltechnik kennen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de-DE" dirty="0">
                <a:solidFill>
                  <a:srgbClr val="0000FF"/>
                </a:solidFill>
              </a:rPr>
              <a:t> verschiedene Implementierungen </a:t>
            </a:r>
            <a:r>
              <a:rPr lang="de-DE" dirty="0"/>
              <a:t>eines Befehlssatzes möglich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de-DE" dirty="0"/>
              <a:t>Nachteil: verhindert manchmal Innovationen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30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2312182156"/>
      </p:ext>
    </p:extLst>
  </p:cSld>
  <p:clrMapOvr>
    <a:masterClrMapping/>
  </p:clrMapOvr>
  <p:transition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533400" y="325553"/>
            <a:ext cx="7620000" cy="5770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Zusammenfassung</a:t>
            </a:r>
          </a:p>
        </p:txBody>
      </p:sp>
      <p:sp>
        <p:nvSpPr>
          <p:cNvPr id="36867" name="Rectangle 3"/>
          <p:cNvSpPr>
            <a:spLocks noGrp="1"/>
          </p:cNvSpPr>
          <p:nvPr>
            <p:ph idx="1"/>
          </p:nvPr>
        </p:nvSpPr>
        <p:spPr>
          <a:xfrm>
            <a:off x="359989" y="1295400"/>
            <a:ext cx="11679611" cy="4448177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de-DE"/>
              <a:t>Klassen von Computersystemen: </a:t>
            </a:r>
            <a:r>
              <a:rPr lang="de-DE" i="1">
                <a:solidFill>
                  <a:srgbClr val="0000FF"/>
                </a:solidFill>
              </a:rPr>
              <a:t>Arbeitsplatzrechner</a:t>
            </a:r>
            <a:r>
              <a:rPr lang="de-DE">
                <a:solidFill>
                  <a:srgbClr val="0000FF"/>
                </a:solidFill>
              </a:rPr>
              <a:t>, </a:t>
            </a:r>
            <a:r>
              <a:rPr lang="de-DE" i="1">
                <a:solidFill>
                  <a:srgbClr val="0000FF"/>
                </a:solidFill>
              </a:rPr>
              <a:t>Server</a:t>
            </a:r>
            <a:r>
              <a:rPr lang="de-DE">
                <a:solidFill>
                  <a:srgbClr val="0000FF"/>
                </a:solidFill>
              </a:rPr>
              <a:t>, </a:t>
            </a:r>
            <a:r>
              <a:rPr lang="de-DE" i="1">
                <a:solidFill>
                  <a:srgbClr val="0000FF"/>
                </a:solidFill>
              </a:rPr>
              <a:t>eingebettete </a:t>
            </a:r>
            <a:r>
              <a:rPr lang="de-DE" i="1" dirty="0">
                <a:solidFill>
                  <a:srgbClr val="0000FF"/>
                </a:solidFill>
              </a:rPr>
              <a:t>Rechner</a:t>
            </a:r>
          </a:p>
          <a:p>
            <a:pPr lvl="1">
              <a:spcBef>
                <a:spcPct val="0"/>
              </a:spcBef>
              <a:defRPr/>
            </a:pPr>
            <a:r>
              <a:rPr lang="de-DE" sz="2400" dirty="0"/>
              <a:t>eingebettete Rechner höchste Anzahl, Arbeitsplatzrechner größter Umsatz</a:t>
            </a:r>
          </a:p>
          <a:p>
            <a:pPr>
              <a:spcBef>
                <a:spcPct val="0"/>
              </a:spcBef>
              <a:defRPr/>
            </a:pPr>
            <a:r>
              <a:rPr lang="de-DE"/>
              <a:t>klassische </a:t>
            </a:r>
            <a:r>
              <a:rPr lang="de-DE" dirty="0"/>
              <a:t>Komponenten </a:t>
            </a:r>
            <a:r>
              <a:rPr lang="de-DE"/>
              <a:t>eines Computers:</a:t>
            </a:r>
            <a:endParaRPr lang="de-DE" dirty="0"/>
          </a:p>
          <a:p>
            <a:pPr lvl="1">
              <a:spcBef>
                <a:spcPct val="0"/>
              </a:spcBef>
              <a:defRPr/>
            </a:pPr>
            <a:r>
              <a:rPr lang="de-DE" sz="2400" dirty="0">
                <a:solidFill>
                  <a:srgbClr val="0000FF"/>
                </a:solidFill>
              </a:rPr>
              <a:t>Eingabegeräte</a:t>
            </a:r>
            <a:r>
              <a:rPr lang="de-DE" sz="2400" dirty="0"/>
              <a:t> (</a:t>
            </a:r>
            <a:r>
              <a:rPr lang="de-DE" sz="2400" i="1" dirty="0" err="1"/>
              <a:t>input</a:t>
            </a:r>
            <a:r>
              <a:rPr lang="de-DE" sz="2400" i="1" dirty="0"/>
              <a:t> </a:t>
            </a:r>
            <a:r>
              <a:rPr lang="de-DE" sz="2400" i="1" dirty="0" err="1"/>
              <a:t>devices</a:t>
            </a:r>
            <a:r>
              <a:rPr lang="de-DE" sz="2400" dirty="0"/>
              <a:t>), </a:t>
            </a:r>
            <a:r>
              <a:rPr lang="de-DE" sz="2400" dirty="0">
                <a:solidFill>
                  <a:srgbClr val="0000FF"/>
                </a:solidFill>
              </a:rPr>
              <a:t>Ausgabegeräte</a:t>
            </a:r>
            <a:r>
              <a:rPr lang="de-DE" sz="2400" dirty="0"/>
              <a:t> (</a:t>
            </a:r>
            <a:r>
              <a:rPr lang="de-DE" sz="2400" i="1" dirty="0" err="1"/>
              <a:t>output</a:t>
            </a:r>
            <a:r>
              <a:rPr lang="de-DE" sz="2400" i="1" dirty="0"/>
              <a:t> </a:t>
            </a:r>
            <a:r>
              <a:rPr lang="de-DE" sz="2400" i="1" dirty="0" err="1"/>
              <a:t>devices</a:t>
            </a:r>
            <a:r>
              <a:rPr lang="de-DE" sz="2400" dirty="0"/>
              <a:t>), </a:t>
            </a:r>
            <a:r>
              <a:rPr lang="de-DE" sz="2400" dirty="0">
                <a:solidFill>
                  <a:srgbClr val="0000FF"/>
                </a:solidFill>
              </a:rPr>
              <a:t>Speicher</a:t>
            </a:r>
            <a:r>
              <a:rPr lang="de-DE" sz="2400" dirty="0"/>
              <a:t>, </a:t>
            </a:r>
            <a:r>
              <a:rPr lang="de-DE" sz="2400" dirty="0">
                <a:solidFill>
                  <a:srgbClr val="0000FF"/>
                </a:solidFill>
              </a:rPr>
              <a:t>Datenpfad</a:t>
            </a:r>
            <a:r>
              <a:rPr lang="de-DE" sz="2400" dirty="0"/>
              <a:t>, </a:t>
            </a:r>
            <a:r>
              <a:rPr lang="de-DE" sz="2400" dirty="0">
                <a:solidFill>
                  <a:srgbClr val="0000FF"/>
                </a:solidFill>
              </a:rPr>
              <a:t>Leitwerk/Steuerung</a:t>
            </a:r>
            <a:r>
              <a:rPr lang="de-DE" sz="2400" dirty="0"/>
              <a:t> (</a:t>
            </a:r>
            <a:r>
              <a:rPr lang="de-DE" sz="2400" i="1" dirty="0" err="1"/>
              <a:t>control</a:t>
            </a:r>
            <a:r>
              <a:rPr lang="de-DE" sz="2400" dirty="0"/>
              <a:t>)</a:t>
            </a:r>
          </a:p>
          <a:p>
            <a:pPr>
              <a:spcBef>
                <a:spcPct val="0"/>
              </a:spcBef>
              <a:defRPr/>
            </a:pPr>
            <a:endParaRPr lang="de-DE"/>
          </a:p>
          <a:p>
            <a:pPr>
              <a:spcBef>
                <a:spcPct val="0"/>
              </a:spcBef>
              <a:defRPr/>
            </a:pPr>
            <a:r>
              <a:rPr lang="de-DE"/>
              <a:t>Unser </a:t>
            </a:r>
            <a:r>
              <a:rPr lang="de-DE" dirty="0"/>
              <a:t>Fokus ist der </a:t>
            </a:r>
            <a:r>
              <a:rPr lang="de-DE" dirty="0">
                <a:solidFill>
                  <a:srgbClr val="0000FF"/>
                </a:solidFill>
              </a:rPr>
              <a:t>Prozessor</a:t>
            </a:r>
            <a:r>
              <a:rPr lang="de-DE" dirty="0"/>
              <a:t>  (CPU = </a:t>
            </a:r>
            <a:r>
              <a:rPr lang="de-DE" i="1" dirty="0"/>
              <a:t>Central Processing Unit, </a:t>
            </a:r>
            <a:r>
              <a:rPr lang="de-DE" dirty="0"/>
              <a:t>umfasst Datenpfad und Leitwerk/Steuerung)</a:t>
            </a:r>
          </a:p>
          <a:p>
            <a:pPr>
              <a:spcBef>
                <a:spcPct val="0"/>
              </a:spcBef>
              <a:defRPr/>
            </a:pPr>
            <a:r>
              <a:rPr lang="de-DE" dirty="0"/>
              <a:t>Wir brauchen </a:t>
            </a:r>
            <a:r>
              <a:rPr lang="de-DE" i="1" dirty="0">
                <a:solidFill>
                  <a:srgbClr val="0000FF"/>
                </a:solidFill>
              </a:rPr>
              <a:t>Abstraktion</a:t>
            </a:r>
            <a:r>
              <a:rPr lang="de-DE" dirty="0"/>
              <a:t> um den Prozessor verstehen zu können!</a:t>
            </a:r>
          </a:p>
          <a:p>
            <a:pPr>
              <a:spcBef>
                <a:spcPct val="0"/>
              </a:spcBef>
              <a:defRPr/>
            </a:pPr>
            <a:endParaRPr lang="de-DE" dirty="0"/>
          </a:p>
          <a:p>
            <a:pPr>
              <a:spcBef>
                <a:spcPct val="0"/>
              </a:spcBef>
              <a:defRPr/>
            </a:pPr>
            <a:endParaRPr lang="de-DE" dirty="0"/>
          </a:p>
          <a:p>
            <a:pPr>
              <a:spcBef>
                <a:spcPct val="0"/>
              </a:spcBef>
              <a:defRPr/>
            </a:pP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31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30363499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Ansprechpartner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200" b="1" dirty="0"/>
              <a:t>Vorlesung</a:t>
            </a:r>
          </a:p>
          <a:p>
            <a:r>
              <a:rPr lang="de-DE" sz="2200" dirty="0"/>
              <a:t>Prof. Dr. Sebastian Schlesinger</a:t>
            </a:r>
            <a:br>
              <a:rPr lang="de-DE" sz="2200" dirty="0"/>
            </a:br>
            <a:r>
              <a:rPr lang="de-DE" sz="2200" dirty="0"/>
              <a:t>Raum 5.2001</a:t>
            </a:r>
            <a:br>
              <a:rPr lang="de-DE" sz="2200" dirty="0"/>
            </a:br>
            <a:r>
              <a:rPr lang="de-DE" sz="2200" dirty="0">
                <a:hlinkClick r:id="rId2"/>
              </a:rPr>
              <a:t>sebastian.schlesinger@hwr-berlin.de</a:t>
            </a:r>
            <a:r>
              <a:rPr lang="de-DE" sz="2200" dirty="0"/>
              <a:t> </a:t>
            </a:r>
            <a:br>
              <a:rPr lang="de-DE" sz="2200" dirty="0"/>
            </a:br>
            <a:r>
              <a:rPr lang="de-DE" sz="2200" dirty="0"/>
              <a:t>MS Teams</a:t>
            </a:r>
            <a:br>
              <a:rPr lang="de-DE" sz="2200" dirty="0"/>
            </a:br>
            <a:endParaRPr lang="de-DE" sz="2200" b="1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84338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Ablauf der Veranstaltung</a:t>
            </a:r>
            <a:endParaRPr lang="de-DE" sz="28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2400" dirty="0"/>
              <a:t>Vorlesungen und Übungen finden grundsätzlich </a:t>
            </a:r>
            <a:r>
              <a:rPr lang="de-DE" sz="2400" dirty="0">
                <a:solidFill>
                  <a:srgbClr val="00B0F0"/>
                </a:solidFill>
              </a:rPr>
              <a:t>hybrid </a:t>
            </a:r>
            <a:r>
              <a:rPr lang="de-DE" sz="2400" dirty="0"/>
              <a:t>statt</a:t>
            </a:r>
          </a:p>
          <a:p>
            <a:pPr lvl="1"/>
            <a:r>
              <a:rPr lang="de-DE" sz="2400" dirty="0">
                <a:solidFill>
                  <a:srgbClr val="00B0F0"/>
                </a:solidFill>
              </a:rPr>
              <a:t>kurzfristige Änderungen </a:t>
            </a:r>
            <a:r>
              <a:rPr lang="de-DE" sz="2400" dirty="0"/>
              <a:t>werden über </a:t>
            </a:r>
            <a:r>
              <a:rPr lang="de-DE" sz="2400" dirty="0" err="1">
                <a:solidFill>
                  <a:srgbClr val="00B0F0"/>
                </a:solidFill>
              </a:rPr>
              <a:t>Moodle</a:t>
            </a:r>
            <a:r>
              <a:rPr lang="de-DE" sz="2400" dirty="0">
                <a:solidFill>
                  <a:srgbClr val="00B0F0"/>
                </a:solidFill>
              </a:rPr>
              <a:t> </a:t>
            </a:r>
            <a:r>
              <a:rPr lang="de-DE" sz="2400" dirty="0" err="1">
                <a:solidFill>
                  <a:srgbClr val="00B0F0"/>
                </a:solidFill>
              </a:rPr>
              <a:t>Announcements</a:t>
            </a:r>
            <a:r>
              <a:rPr lang="de-DE" sz="2400" dirty="0">
                <a:solidFill>
                  <a:srgbClr val="00B0F0"/>
                </a:solidFill>
              </a:rPr>
              <a:t> </a:t>
            </a:r>
            <a:r>
              <a:rPr lang="de-DE" sz="2400" dirty="0"/>
              <a:t>bekannt gegeben</a:t>
            </a:r>
            <a:endParaRPr lang="de-DE" dirty="0"/>
          </a:p>
          <a:p>
            <a:pPr marL="135586" lvl="1" indent="0">
              <a:buNone/>
            </a:pPr>
            <a:br>
              <a:rPr lang="de-DE" sz="1200" b="1" dirty="0">
                <a:solidFill>
                  <a:schemeClr val="bg2"/>
                </a:solidFill>
              </a:rPr>
            </a:br>
            <a:r>
              <a:rPr lang="en-GB" b="1" dirty="0" err="1">
                <a:solidFill>
                  <a:schemeClr val="bg2"/>
                </a:solidFill>
              </a:rPr>
              <a:t>Prüfung</a:t>
            </a:r>
            <a:endParaRPr lang="en-US" dirty="0"/>
          </a:p>
          <a:p>
            <a:pPr lvl="1"/>
            <a:r>
              <a:rPr lang="en-US" dirty="0"/>
              <a:t>Zwei Moodle-Tests </a:t>
            </a:r>
            <a:r>
              <a:rPr lang="en-US" dirty="0" err="1"/>
              <a:t>während</a:t>
            </a:r>
            <a:r>
              <a:rPr lang="en-US" dirty="0"/>
              <a:t> der </a:t>
            </a:r>
            <a:r>
              <a:rPr lang="en-US" dirty="0" err="1"/>
              <a:t>Vorlesung</a:t>
            </a:r>
            <a:endParaRPr lang="en-US" dirty="0"/>
          </a:p>
          <a:p>
            <a:pPr lvl="1"/>
            <a:r>
              <a:rPr lang="en-US" dirty="0" err="1"/>
              <a:t>Ergibt</a:t>
            </a:r>
            <a:r>
              <a:rPr lang="en-US" dirty="0"/>
              <a:t> 34 </a:t>
            </a:r>
            <a:r>
              <a:rPr lang="en-US" dirty="0" err="1"/>
              <a:t>Punkte</a:t>
            </a:r>
            <a:r>
              <a:rPr lang="en-US" dirty="0"/>
              <a:t> (</a:t>
            </a:r>
            <a:r>
              <a:rPr lang="en-US" dirty="0" err="1"/>
              <a:t>ganzes</a:t>
            </a:r>
            <a:r>
              <a:rPr lang="en-US" dirty="0"/>
              <a:t> Modul </a:t>
            </a:r>
            <a:r>
              <a:rPr lang="en-US" dirty="0" err="1"/>
              <a:t>Infrastrukturen</a:t>
            </a:r>
            <a:r>
              <a:rPr lang="en-US" dirty="0"/>
              <a:t> </a:t>
            </a:r>
            <a:r>
              <a:rPr lang="en-US" dirty="0" err="1"/>
              <a:t>ergibt</a:t>
            </a:r>
            <a:r>
              <a:rPr lang="en-US" dirty="0"/>
              <a:t> 100 </a:t>
            </a:r>
            <a:r>
              <a:rPr lang="en-US" dirty="0" err="1"/>
              <a:t>Punkte</a:t>
            </a:r>
            <a:r>
              <a:rPr lang="en-US" dirty="0"/>
              <a:t>)</a:t>
            </a:r>
          </a:p>
          <a:p>
            <a:pPr marL="135586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sz="787" dirty="0"/>
          </a:p>
        </p:txBody>
      </p:sp>
    </p:spTree>
    <p:extLst>
      <p:ext uri="{BB962C8B-B14F-4D97-AF65-F5344CB8AC3E}">
        <p14:creationId xmlns:p14="http://schemas.microsoft.com/office/powerpoint/2010/main" val="5216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  <a:p>
            <a:pPr algn="ctr">
              <a:buNone/>
            </a:pPr>
            <a:r>
              <a:rPr lang="de-DE" sz="5400"/>
              <a:t>Fragen?</a:t>
            </a:r>
            <a:endParaRPr lang="de-DE" sz="5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sz="787" dirty="0"/>
          </a:p>
        </p:txBody>
      </p:sp>
    </p:spTree>
    <p:extLst>
      <p:ext uri="{BB962C8B-B14F-4D97-AF65-F5344CB8AC3E}">
        <p14:creationId xmlns:p14="http://schemas.microsoft.com/office/powerpoint/2010/main" val="162432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>
                <a:solidFill>
                  <a:schemeClr val="tx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Organisatorisches</a:t>
            </a:r>
          </a:p>
          <a:p>
            <a:r>
              <a:rPr lang="de-DE" sz="2200" dirty="0">
                <a:solidFill>
                  <a:schemeClr val="bg2"/>
                </a:solidFill>
                <a:ea typeface="ＭＳ Ｐゴシック" pitchFamily="34" charset="-128"/>
              </a:rPr>
              <a:t>Lernziele und Themen-Überblick</a:t>
            </a:r>
          </a:p>
          <a:p>
            <a:r>
              <a:rPr lang="de-DE" sz="2200" dirty="0">
                <a:solidFill>
                  <a:schemeClr val="tx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Einführung</a:t>
            </a:r>
            <a:endParaRPr lang="de-DE" dirty="0">
              <a:solidFill>
                <a:schemeClr val="tx1">
                  <a:lumMod val="60000"/>
                  <a:lumOff val="40000"/>
                </a:schemeClr>
              </a:solidFill>
              <a:ea typeface="ＭＳ Ｐゴシック" pitchFamily="34" charset="-128"/>
            </a:endParaRPr>
          </a:p>
          <a:p>
            <a:endParaRPr lang="de-DE" sz="2200" dirty="0">
              <a:solidFill>
                <a:schemeClr val="tx1">
                  <a:lumMod val="60000"/>
                  <a:lumOff val="40000"/>
                </a:schemeClr>
              </a:solidFill>
              <a:ea typeface="ＭＳ Ｐゴシック" pitchFamily="34" charset="-128"/>
            </a:endParaRPr>
          </a:p>
          <a:p>
            <a:endParaRPr lang="de-DE" sz="2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111783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Zahlendarstellungen</a:t>
            </a:r>
            <a:r>
              <a:rPr lang="de-DE" sz="2200" dirty="0">
                <a:ea typeface="ＭＳ Ｐゴシック" pitchFamily="34" charset="-128"/>
              </a:rPr>
              <a:t> im Rechner und Mikroalgorithmen zur Umsetzung von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arithmetischen</a:t>
            </a:r>
            <a:r>
              <a:rPr lang="de-DE" sz="2200" dirty="0">
                <a:solidFill>
                  <a:schemeClr val="bg2"/>
                </a:solidFill>
                <a:ea typeface="ＭＳ Ｐゴシック" pitchFamily="34" charset="-128"/>
              </a:rPr>
              <a:t>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Operationen</a:t>
            </a:r>
            <a:r>
              <a:rPr lang="de-DE" sz="2200" dirty="0">
                <a:solidFill>
                  <a:schemeClr val="bg2"/>
                </a:solidFill>
                <a:ea typeface="ＭＳ Ｐゴシック" pitchFamily="34" charset="-128"/>
              </a:rPr>
              <a:t> </a:t>
            </a:r>
            <a:r>
              <a:rPr lang="de-DE" sz="2200" dirty="0">
                <a:ea typeface="ＭＳ Ｐゴシック" pitchFamily="34" charset="-128"/>
              </a:rPr>
              <a:t>verstehen und anwenden können.</a:t>
            </a:r>
          </a:p>
          <a:p>
            <a:r>
              <a:rPr lang="de-DE" sz="2200" dirty="0">
                <a:ea typeface="ＭＳ Ｐゴシック" pitchFamily="34" charset="-128"/>
              </a:rPr>
              <a:t>Den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Aufbau digitaler Systeme </a:t>
            </a:r>
            <a:r>
              <a:rPr lang="de-DE" sz="2200" dirty="0">
                <a:ea typeface="ＭＳ Ｐゴシック" pitchFamily="34" charset="-128"/>
              </a:rPr>
              <a:t>und den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Entwurfsprozess von Hardware </a:t>
            </a:r>
            <a:r>
              <a:rPr lang="de-DE" sz="2200" dirty="0">
                <a:ea typeface="ＭＳ Ｐゴシック" pitchFamily="34" charset="-128"/>
              </a:rPr>
              <a:t>zu verstehen und anhand von Beispielen nachvollziehen zu können.</a:t>
            </a:r>
          </a:p>
          <a:p>
            <a:r>
              <a:rPr lang="de-DE" sz="2200" dirty="0">
                <a:ea typeface="ＭＳ Ｐゴシック" pitchFamily="34" charset="-128"/>
              </a:rPr>
              <a:t>Die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Übersetzung eines Programmes </a:t>
            </a:r>
            <a:r>
              <a:rPr lang="de-DE" sz="2200" dirty="0">
                <a:ea typeface="ＭＳ Ｐゴシック" pitchFamily="34" charset="-128"/>
              </a:rPr>
              <a:t>von einer höheren Programmiersprache (z. B. C)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in eine Maschinensprache und deren Ausführung </a:t>
            </a:r>
            <a:r>
              <a:rPr lang="de-DE" sz="2200" dirty="0">
                <a:ea typeface="ＭＳ Ｐゴシック" pitchFamily="34" charset="-128"/>
              </a:rPr>
              <a:t>von einem digitalen System verstehen.</a:t>
            </a:r>
          </a:p>
          <a:p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Assemblerprogramme</a:t>
            </a:r>
            <a:r>
              <a:rPr lang="de-DE" sz="2200" dirty="0">
                <a:ea typeface="ＭＳ Ｐゴシック" pitchFamily="34" charset="-128"/>
              </a:rPr>
              <a:t> nachvollziehen und selbst schreiben können.</a:t>
            </a:r>
          </a:p>
          <a:p>
            <a:r>
              <a:rPr lang="de-DE" sz="2200" dirty="0">
                <a:ea typeface="ＭＳ Ｐゴシック" pitchFamily="34" charset="-128"/>
              </a:rPr>
              <a:t>Die logischen Abläufe zur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Bearbeitung von Maschinenbefehlen </a:t>
            </a:r>
            <a:r>
              <a:rPr lang="de-DE" sz="2200" dirty="0">
                <a:ea typeface="ＭＳ Ｐゴシック" pitchFamily="34" charset="-128"/>
              </a:rPr>
              <a:t>in einem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Prozessor</a:t>
            </a:r>
            <a:r>
              <a:rPr lang="de-DE" sz="2200" dirty="0">
                <a:ea typeface="ＭＳ Ｐゴシック" pitchFamily="34" charset="-128"/>
              </a:rPr>
              <a:t> auf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Register-Transfer-Ebene</a:t>
            </a:r>
            <a:r>
              <a:rPr lang="de-DE" sz="2200" dirty="0">
                <a:solidFill>
                  <a:schemeClr val="bg2"/>
                </a:solidFill>
                <a:ea typeface="ＭＳ Ｐゴシック" pitchFamily="34" charset="-128"/>
              </a:rPr>
              <a:t> </a:t>
            </a:r>
            <a:r>
              <a:rPr lang="de-DE" sz="2200" dirty="0">
                <a:ea typeface="ＭＳ Ｐゴシック" pitchFamily="34" charset="-128"/>
              </a:rPr>
              <a:t>verstehen.</a:t>
            </a:r>
            <a:endParaRPr lang="de-DE" sz="2200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63182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Rechnerarithmetik</a:t>
            </a:r>
            <a:r>
              <a:rPr lang="de-DE" sz="2200" dirty="0">
                <a:ea typeface="ＭＳ Ｐゴシック" pitchFamily="34" charset="-128"/>
              </a:rPr>
              <a:t> (Zahlendarstellungen, arithmetische Operationen)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de-DE" sz="2200" dirty="0">
              <a:ea typeface="ＭＳ Ｐゴシック" pitchFamily="34" charset="-128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de-DE" sz="2200" dirty="0">
                <a:ea typeface="ＭＳ Ｐゴシック" pitchFamily="34" charset="-128"/>
              </a:rPr>
              <a:t>Grundlagen der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Digitaltechnik</a:t>
            </a:r>
            <a:r>
              <a:rPr lang="de-DE" sz="2200" dirty="0">
                <a:ea typeface="ＭＳ Ｐゴシック" pitchFamily="34" charset="-128"/>
              </a:rPr>
              <a:t> (Gatter, Flipflops, Register)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de-DE" sz="2200" dirty="0">
              <a:solidFill>
                <a:schemeClr val="bg2"/>
              </a:solidFill>
              <a:ea typeface="ＭＳ Ｐゴシック" pitchFamily="34" charset="-128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Maschinenbefehle</a:t>
            </a:r>
            <a:r>
              <a:rPr lang="de-DE" sz="2200" dirty="0">
                <a:ea typeface="ＭＳ Ｐゴシック" pitchFamily="34" charset="-128"/>
              </a:rPr>
              <a:t> (Assemblersprache, Kontrollfluss, Adressierungsarten)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de-DE" sz="2200" dirty="0">
              <a:ea typeface="ＭＳ Ｐゴシック" pitchFamily="34" charset="-128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de-DE" sz="2200" dirty="0">
                <a:ea typeface="ＭＳ Ｐゴシック" pitchFamily="34" charset="-128"/>
              </a:rPr>
              <a:t>Aufbau und Funktionsweise eines einfachen </a:t>
            </a: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Prozessors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de-DE" sz="2200" dirty="0">
              <a:solidFill>
                <a:srgbClr val="0000FF"/>
              </a:solidFill>
              <a:ea typeface="ＭＳ Ｐゴシック" pitchFamily="34" charset="-128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de-DE" sz="2200" dirty="0">
                <a:solidFill>
                  <a:srgbClr val="0000FF"/>
                </a:solidFill>
                <a:ea typeface="ＭＳ Ｐゴシック" pitchFamily="34" charset="-128"/>
              </a:rPr>
              <a:t>Fließbandverarbeitung</a:t>
            </a:r>
            <a:r>
              <a:rPr lang="de-DE" sz="2200" dirty="0">
                <a:ea typeface="ＭＳ Ｐゴシック" pitchFamily="34" charset="-128"/>
              </a:rPr>
              <a:t> (</a:t>
            </a:r>
            <a:r>
              <a:rPr lang="de-DE" sz="2200" dirty="0" err="1">
                <a:ea typeface="ＭＳ Ｐゴシック" pitchFamily="34" charset="-128"/>
              </a:rPr>
              <a:t>Pipelining</a:t>
            </a:r>
            <a:r>
              <a:rPr lang="de-DE" sz="2200" dirty="0">
                <a:ea typeface="ＭＳ Ｐゴシック" pitchFamily="34" charset="-128"/>
              </a:rPr>
              <a:t>, Pipelinekonflikte und ihre Lösungen) </a:t>
            </a:r>
            <a:r>
              <a:rPr lang="en-US" sz="2200" dirty="0">
                <a:ea typeface="ＭＳ Ｐゴシック" pitchFamily="34" charset="-128"/>
              </a:rPr>
              <a:t>(optional)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200" dirty="0">
              <a:ea typeface="ＭＳ Ｐゴシック" pitchFamily="34" charset="-128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>
                <a:ea typeface="ＭＳ Ｐゴシック" pitchFamily="34" charset="-128"/>
              </a:rPr>
              <a:t>Ggf</a:t>
            </a:r>
            <a:r>
              <a:rPr lang="en-US" sz="2200" dirty="0">
                <a:ea typeface="ＭＳ Ｐゴシック" pitchFamily="34" charset="-128"/>
              </a:rPr>
              <a:t>. </a:t>
            </a:r>
            <a:r>
              <a:rPr lang="en-US" sz="2200" dirty="0" err="1">
                <a:ea typeface="ＭＳ Ｐゴシック" pitchFamily="34" charset="-128"/>
              </a:rPr>
              <a:t>Ausblick</a:t>
            </a:r>
            <a:r>
              <a:rPr lang="en-US" sz="2200" dirty="0">
                <a:ea typeface="ＭＳ Ｐゴシック" pitchFamily="34" charset="-128"/>
              </a:rPr>
              <a:t> </a:t>
            </a:r>
            <a:r>
              <a:rPr lang="en-US" sz="2200" dirty="0" err="1">
                <a:solidFill>
                  <a:srgbClr val="0000FF"/>
                </a:solidFill>
                <a:ea typeface="ＭＳ Ｐゴシック" pitchFamily="34" charset="-128"/>
              </a:rPr>
              <a:t>Weiterentwicklung</a:t>
            </a:r>
            <a:r>
              <a:rPr lang="en-US" sz="2200" dirty="0">
                <a:ea typeface="ＭＳ Ｐゴシック" pitchFamily="34" charset="-128"/>
              </a:rPr>
              <a:t> </a:t>
            </a:r>
            <a:r>
              <a:rPr lang="en-US" sz="2200" dirty="0" err="1">
                <a:ea typeface="ＭＳ Ｐゴシック" pitchFamily="34" charset="-128"/>
              </a:rPr>
              <a:t>Rechnerarchitekturen</a:t>
            </a:r>
            <a:r>
              <a:rPr lang="en-US" sz="2200" dirty="0">
                <a:ea typeface="ＭＳ Ｐゴシック" pitchFamily="34" charset="-128"/>
              </a:rPr>
              <a:t> und SoC Designs / </a:t>
            </a:r>
            <a:r>
              <a:rPr lang="en-US" sz="2200" dirty="0" err="1">
                <a:ea typeface="ＭＳ Ｐゴシック" pitchFamily="34" charset="-128"/>
              </a:rPr>
              <a:t>Architekturen</a:t>
            </a:r>
            <a:r>
              <a:rPr lang="en-US" sz="2200" dirty="0">
                <a:ea typeface="ＭＳ Ｐゴシック" pitchFamily="34" charset="-128"/>
              </a:rPr>
              <a:t> für </a:t>
            </a:r>
            <a:r>
              <a:rPr lang="en-US" sz="2200" dirty="0" err="1">
                <a:ea typeface="ＭＳ Ｐゴシック" pitchFamily="34" charset="-128"/>
              </a:rPr>
              <a:t>spezielle</a:t>
            </a:r>
            <a:r>
              <a:rPr lang="en-US" sz="2200" dirty="0">
                <a:ea typeface="ＭＳ Ｐゴシック" pitchFamily="34" charset="-128"/>
              </a:rPr>
              <a:t> Use Cases (</a:t>
            </a:r>
            <a:r>
              <a:rPr lang="en-US" sz="2200" dirty="0" err="1">
                <a:ea typeface="ＭＳ Ｐゴシック" pitchFamily="34" charset="-128"/>
              </a:rPr>
              <a:t>z.B.</a:t>
            </a:r>
            <a:r>
              <a:rPr lang="en-US" sz="2200" dirty="0">
                <a:ea typeface="ＭＳ Ｐゴシック" pitchFamily="34" charset="-128"/>
              </a:rPr>
              <a:t> FPGAs, GPUs)</a:t>
            </a:r>
            <a:endParaRPr lang="de-DE" sz="2200" dirty="0">
              <a:ea typeface="ＭＳ Ｐゴシック" pitchFamily="34" charset="-128"/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Sebastian Schlesinger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sz="1049" dirty="0"/>
          </a:p>
        </p:txBody>
      </p:sp>
    </p:spTree>
    <p:extLst>
      <p:ext uri="{BB962C8B-B14F-4D97-AF65-F5344CB8AC3E}">
        <p14:creationId xmlns:p14="http://schemas.microsoft.com/office/powerpoint/2010/main" val="652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HAUSER2ES@RUV3EBKMVWQMHIIM" val="37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16x9_02.potx" id="{6573BB2B-CBB0-4289-96AA-D2B383CB64CC}" vid="{89C97FB1-900E-49E7-AA65-A68843C31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1821</Words>
  <Application>Microsoft Macintosh PowerPoint</Application>
  <PresentationFormat>Widescreen</PresentationFormat>
  <Paragraphs>381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ＭＳ Ｐゴシック</vt:lpstr>
      <vt:lpstr>Arial</vt:lpstr>
      <vt:lpstr>Arial Narrow</vt:lpstr>
      <vt:lpstr>Calibri</vt:lpstr>
      <vt:lpstr>Courier New</vt:lpstr>
      <vt:lpstr>Liberation Serif</vt:lpstr>
      <vt:lpstr>Meta Offc Pro</vt:lpstr>
      <vt:lpstr>Times New Roman</vt:lpstr>
      <vt:lpstr>Verdana</vt:lpstr>
      <vt:lpstr>Verdana Ref</vt:lpstr>
      <vt:lpstr>Wingdings</vt:lpstr>
      <vt:lpstr>WWU Münster PowerPoint Master</vt:lpstr>
      <vt:lpstr>IT Infrastrukturen – Rechnerstrukturen   Einführungsvorlesung</vt:lpstr>
      <vt:lpstr>Überblick</vt:lpstr>
      <vt:lpstr>Überblick</vt:lpstr>
      <vt:lpstr>Ansprechpartner</vt:lpstr>
      <vt:lpstr>Ablauf der Veranstaltung</vt:lpstr>
      <vt:lpstr>Organisation</vt:lpstr>
      <vt:lpstr>Überblick</vt:lpstr>
      <vt:lpstr>Lernziele</vt:lpstr>
      <vt:lpstr>Themen</vt:lpstr>
      <vt:lpstr>Thema 1: Rechnerarithmetik</vt:lpstr>
      <vt:lpstr>Thema 2: Digitaltechnik</vt:lpstr>
      <vt:lpstr>Thema 3: Assembler</vt:lpstr>
      <vt:lpstr>Thema 4: Prozessorentwurf</vt:lpstr>
      <vt:lpstr>Thema 5: Pipelining - optional</vt:lpstr>
      <vt:lpstr>Thema 6: Weiterentwicklung von Architekturen und spezielle SoC</vt:lpstr>
      <vt:lpstr>Literatur</vt:lpstr>
      <vt:lpstr>Literaturübersicht (Kapitel 1 – 3)</vt:lpstr>
      <vt:lpstr>Literaturübersicht (Kapitel 4 – 6)</vt:lpstr>
      <vt:lpstr>Überblick</vt:lpstr>
      <vt:lpstr>Die Computerrevolution</vt:lpstr>
      <vt:lpstr>Klassen von Computersystemen</vt:lpstr>
      <vt:lpstr>Hinter einem Programm</vt:lpstr>
      <vt:lpstr>Von Hochsprache zu Maschinensprache</vt:lpstr>
      <vt:lpstr>Computerkomponenten</vt:lpstr>
      <vt:lpstr>Inneres eines PC</vt:lpstr>
      <vt:lpstr>Inneres eines PCs</vt:lpstr>
      <vt:lpstr>Inneres eines Prozessorchips (Pentium 4)</vt:lpstr>
      <vt:lpstr>Fokus</vt:lpstr>
      <vt:lpstr>Abstraktion</vt:lpstr>
      <vt:lpstr>Befehlssatzarchitektur (Instruction Set Architecture)</vt:lpstr>
      <vt:lpstr>Zusammenfassung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 0: Einführung</dc:title>
  <dc:creator>Juurlink;Herber</dc:creator>
  <cp:lastModifiedBy>Schlesinger, Sebastian</cp:lastModifiedBy>
  <cp:revision>253</cp:revision>
  <dcterms:created xsi:type="dcterms:W3CDTF">2010-03-11T15:44:22Z</dcterms:created>
  <dcterms:modified xsi:type="dcterms:W3CDTF">2025-04-16T13:56:59Z</dcterms:modified>
</cp:coreProperties>
</file>